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6" r:id="rId5"/>
    <p:sldMasterId id="2147483708" r:id="rId6"/>
    <p:sldMasterId id="2147483738" r:id="rId7"/>
  </p:sldMasterIdLst>
  <p:notesMasterIdLst>
    <p:notesMasterId r:id="rId25"/>
  </p:notesMasterIdLst>
  <p:sldIdLst>
    <p:sldId id="290" r:id="rId8"/>
    <p:sldId id="299" r:id="rId9"/>
    <p:sldId id="291" r:id="rId10"/>
    <p:sldId id="296" r:id="rId11"/>
    <p:sldId id="294" r:id="rId12"/>
    <p:sldId id="286" r:id="rId13"/>
    <p:sldId id="303" r:id="rId14"/>
    <p:sldId id="302" r:id="rId15"/>
    <p:sldId id="301" r:id="rId16"/>
    <p:sldId id="304" r:id="rId17"/>
    <p:sldId id="261" r:id="rId18"/>
    <p:sldId id="260" r:id="rId19"/>
    <p:sldId id="289" r:id="rId20"/>
    <p:sldId id="262" r:id="rId21"/>
    <p:sldId id="257" r:id="rId22"/>
    <p:sldId id="300" r:id="rId23"/>
    <p:sldId id="285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40" autoAdjust="0"/>
  </p:normalViewPr>
  <p:slideViewPr>
    <p:cSldViewPr snapToGrid="0">
      <p:cViewPr varScale="1">
        <p:scale>
          <a:sx n="54" d="100"/>
          <a:sy n="54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A2C87-2CC8-48CA-A1A2-64ED28A79EA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56A4A4-B223-4ABC-8107-DD2062FBDE6A}">
      <dgm:prSet custT="1"/>
      <dgm:spPr/>
      <dgm:t>
        <a:bodyPr/>
        <a:lstStyle/>
        <a:p>
          <a:r>
            <a:rPr lang="nl-NL" sz="1400" dirty="0">
              <a:latin typeface="Abadi" panose="020B0604020104020204" pitchFamily="34" charset="0"/>
            </a:rPr>
            <a:t>Stap 1 verzamelen van gegevens</a:t>
          </a:r>
          <a:endParaRPr lang="en-US" sz="1400" dirty="0">
            <a:latin typeface="Abadi" panose="020B0604020104020204" pitchFamily="34" charset="0"/>
          </a:endParaRPr>
        </a:p>
      </dgm:t>
    </dgm:pt>
    <dgm:pt modelId="{5B175CEB-0979-4BB4-A9A3-13E78BE6E506}" type="parTrans" cxnId="{4965687F-6CF7-453B-8B56-B09E5D8B0FFF}">
      <dgm:prSet/>
      <dgm:spPr/>
      <dgm:t>
        <a:bodyPr/>
        <a:lstStyle/>
        <a:p>
          <a:endParaRPr lang="en-US"/>
        </a:p>
      </dgm:t>
    </dgm:pt>
    <dgm:pt modelId="{F860BA6E-4B9E-4A4F-8800-6CE34F40BCE5}" type="sibTrans" cxnId="{4965687F-6CF7-453B-8B56-B09E5D8B0FFF}">
      <dgm:prSet/>
      <dgm:spPr/>
      <dgm:t>
        <a:bodyPr/>
        <a:lstStyle/>
        <a:p>
          <a:endParaRPr lang="en-US"/>
        </a:p>
      </dgm:t>
    </dgm:pt>
    <dgm:pt modelId="{B4653022-41F7-4934-8364-19C81C0BE71A}">
      <dgm:prSet custT="1"/>
      <dgm:spPr/>
      <dgm:t>
        <a:bodyPr/>
        <a:lstStyle/>
        <a:p>
          <a:r>
            <a:rPr lang="nl-NL" sz="1400" dirty="0">
              <a:latin typeface="Abadi" panose="020B0604020104020204" pitchFamily="34" charset="0"/>
            </a:rPr>
            <a:t>Stap 2 vaststellen van de verpleegkundige diagnose</a:t>
          </a:r>
          <a:endParaRPr lang="en-US" sz="1400" dirty="0">
            <a:latin typeface="Abadi" panose="020B0604020104020204" pitchFamily="34" charset="0"/>
          </a:endParaRPr>
        </a:p>
      </dgm:t>
    </dgm:pt>
    <dgm:pt modelId="{F2035682-EA39-4201-8495-CE3DCC84E371}" type="parTrans" cxnId="{ED6D3FAD-9FD3-4374-8CC9-2B7B6724E71A}">
      <dgm:prSet/>
      <dgm:spPr/>
      <dgm:t>
        <a:bodyPr/>
        <a:lstStyle/>
        <a:p>
          <a:endParaRPr lang="en-US"/>
        </a:p>
      </dgm:t>
    </dgm:pt>
    <dgm:pt modelId="{F9B0949B-20E9-43EC-9855-75E3ED3AF766}" type="sibTrans" cxnId="{ED6D3FAD-9FD3-4374-8CC9-2B7B6724E71A}">
      <dgm:prSet/>
      <dgm:spPr/>
      <dgm:t>
        <a:bodyPr/>
        <a:lstStyle/>
        <a:p>
          <a:endParaRPr lang="en-US"/>
        </a:p>
      </dgm:t>
    </dgm:pt>
    <dgm:pt modelId="{A9F0A064-1CDE-41B7-92C8-3FE6B58FE483}">
      <dgm:prSet custT="1"/>
      <dgm:spPr/>
      <dgm:t>
        <a:bodyPr/>
        <a:lstStyle/>
        <a:p>
          <a:r>
            <a:rPr lang="nl-NL" sz="1400" dirty="0">
              <a:latin typeface="Abadi" panose="020B0604020104020204" pitchFamily="34" charset="0"/>
            </a:rPr>
            <a:t>Stap 3 formuleren van het verpleegkundig doel</a:t>
          </a:r>
          <a:endParaRPr lang="en-US" sz="1400" dirty="0">
            <a:latin typeface="Abadi" panose="020B0604020104020204" pitchFamily="34" charset="0"/>
          </a:endParaRPr>
        </a:p>
      </dgm:t>
    </dgm:pt>
    <dgm:pt modelId="{5A0AFA09-3273-42DD-A9F2-16202E0BC938}" type="parTrans" cxnId="{EAD8C34F-4981-4A1F-9ED4-095B30C2BF03}">
      <dgm:prSet/>
      <dgm:spPr/>
      <dgm:t>
        <a:bodyPr/>
        <a:lstStyle/>
        <a:p>
          <a:endParaRPr lang="en-US"/>
        </a:p>
      </dgm:t>
    </dgm:pt>
    <dgm:pt modelId="{D7445C1F-8C38-4638-B955-2BD2E57D9404}" type="sibTrans" cxnId="{EAD8C34F-4981-4A1F-9ED4-095B30C2BF03}">
      <dgm:prSet/>
      <dgm:spPr/>
      <dgm:t>
        <a:bodyPr/>
        <a:lstStyle/>
        <a:p>
          <a:endParaRPr lang="en-US"/>
        </a:p>
      </dgm:t>
    </dgm:pt>
    <dgm:pt modelId="{DF45084C-8229-44D2-B4EE-D45FB17BBEF6}">
      <dgm:prSet custT="1"/>
      <dgm:spPr/>
      <dgm:t>
        <a:bodyPr/>
        <a:lstStyle/>
        <a:p>
          <a:r>
            <a:rPr lang="nl-NL" sz="1400" dirty="0">
              <a:latin typeface="Abadi" panose="020B0604020104020204" pitchFamily="34" charset="0"/>
            </a:rPr>
            <a:t>Stap 4 plannen van de verpleegkundige zorg</a:t>
          </a:r>
          <a:endParaRPr lang="en-US" sz="1400" dirty="0">
            <a:latin typeface="Abadi" panose="020B0604020104020204" pitchFamily="34" charset="0"/>
          </a:endParaRPr>
        </a:p>
      </dgm:t>
    </dgm:pt>
    <dgm:pt modelId="{554DDC2B-0F9E-46FE-99F4-4113A52824F4}" type="parTrans" cxnId="{31E915C4-2C80-4016-8B67-00F6D73A19C4}">
      <dgm:prSet/>
      <dgm:spPr/>
      <dgm:t>
        <a:bodyPr/>
        <a:lstStyle/>
        <a:p>
          <a:endParaRPr lang="en-US"/>
        </a:p>
      </dgm:t>
    </dgm:pt>
    <dgm:pt modelId="{9E5FA5E4-6CCE-4818-AB64-C661C2381126}" type="sibTrans" cxnId="{31E915C4-2C80-4016-8B67-00F6D73A19C4}">
      <dgm:prSet/>
      <dgm:spPr/>
      <dgm:t>
        <a:bodyPr/>
        <a:lstStyle/>
        <a:p>
          <a:endParaRPr lang="en-US"/>
        </a:p>
      </dgm:t>
    </dgm:pt>
    <dgm:pt modelId="{48BCA3DF-40E8-44B9-A7E5-C923A4D71CDC}">
      <dgm:prSet custT="1"/>
      <dgm:spPr/>
      <dgm:t>
        <a:bodyPr/>
        <a:lstStyle/>
        <a:p>
          <a:r>
            <a:rPr lang="nl-NL" sz="1400" dirty="0">
              <a:latin typeface="Abadi" panose="020B0604020104020204" pitchFamily="34" charset="0"/>
            </a:rPr>
            <a:t>Stap 5 uitvoeren van de verpleegkundige zorg</a:t>
          </a:r>
          <a:endParaRPr lang="en-US" sz="1400" dirty="0">
            <a:latin typeface="Abadi" panose="020B0604020104020204" pitchFamily="34" charset="0"/>
          </a:endParaRPr>
        </a:p>
      </dgm:t>
    </dgm:pt>
    <dgm:pt modelId="{BE899511-B6B7-4CD3-90CD-5A77A16FF522}" type="parTrans" cxnId="{F618869B-0A51-4554-896F-E1EABF1452A1}">
      <dgm:prSet/>
      <dgm:spPr/>
      <dgm:t>
        <a:bodyPr/>
        <a:lstStyle/>
        <a:p>
          <a:endParaRPr lang="en-US"/>
        </a:p>
      </dgm:t>
    </dgm:pt>
    <dgm:pt modelId="{54C2A9EB-7FCB-4934-951D-4AF8404A4113}" type="sibTrans" cxnId="{F618869B-0A51-4554-896F-E1EABF1452A1}">
      <dgm:prSet/>
      <dgm:spPr/>
      <dgm:t>
        <a:bodyPr/>
        <a:lstStyle/>
        <a:p>
          <a:endParaRPr lang="en-US"/>
        </a:p>
      </dgm:t>
    </dgm:pt>
    <dgm:pt modelId="{55A0E9CB-F5B3-40AD-A320-4DA5A801DDAD}">
      <dgm:prSet custT="1"/>
      <dgm:spPr/>
      <dgm:t>
        <a:bodyPr/>
        <a:lstStyle/>
        <a:p>
          <a:r>
            <a:rPr lang="nl-NL" sz="1400">
              <a:latin typeface="Abadi" panose="020B0604020104020204" pitchFamily="34" charset="0"/>
            </a:rPr>
            <a:t>Stap 6 evalueren van de verpleegkundige zorg</a:t>
          </a:r>
          <a:endParaRPr lang="en-US" sz="1400">
            <a:latin typeface="Abadi" panose="020B0604020104020204" pitchFamily="34" charset="0"/>
          </a:endParaRPr>
        </a:p>
      </dgm:t>
    </dgm:pt>
    <dgm:pt modelId="{CCD7809B-5532-4F04-9F68-1ED3DB5F0D31}" type="parTrans" cxnId="{79C8BC9E-766B-4218-8BDA-D80F6A4BF055}">
      <dgm:prSet/>
      <dgm:spPr/>
      <dgm:t>
        <a:bodyPr/>
        <a:lstStyle/>
        <a:p>
          <a:endParaRPr lang="en-US"/>
        </a:p>
      </dgm:t>
    </dgm:pt>
    <dgm:pt modelId="{95945B68-650D-4347-8701-34EAEC8644FF}" type="sibTrans" cxnId="{79C8BC9E-766B-4218-8BDA-D80F6A4BF055}">
      <dgm:prSet/>
      <dgm:spPr/>
      <dgm:t>
        <a:bodyPr/>
        <a:lstStyle/>
        <a:p>
          <a:endParaRPr lang="en-US"/>
        </a:p>
      </dgm:t>
    </dgm:pt>
    <dgm:pt modelId="{1C0A4930-37E4-45AC-82C0-AC07A8D3E844}" type="pres">
      <dgm:prSet presAssocID="{492A2C87-2CC8-48CA-A1A2-64ED28A79EAE}" presName="compositeShape" presStyleCnt="0">
        <dgm:presLayoutVars>
          <dgm:chMax val="7"/>
          <dgm:dir/>
          <dgm:resizeHandles val="exact"/>
        </dgm:presLayoutVars>
      </dgm:prSet>
      <dgm:spPr/>
    </dgm:pt>
    <dgm:pt modelId="{43D19C54-8372-4002-8E97-04DA1B12714F}" type="pres">
      <dgm:prSet presAssocID="{492A2C87-2CC8-48CA-A1A2-64ED28A79EAE}" presName="wedge1" presStyleLbl="node1" presStyleIdx="0" presStyleCnt="6"/>
      <dgm:spPr/>
    </dgm:pt>
    <dgm:pt modelId="{4D3BC1CF-FEB3-48D0-960C-7F26B8326305}" type="pres">
      <dgm:prSet presAssocID="{492A2C87-2CC8-48CA-A1A2-64ED28A79EAE}" presName="dummy1a" presStyleCnt="0"/>
      <dgm:spPr/>
    </dgm:pt>
    <dgm:pt modelId="{38EAA75D-54D4-4704-8C05-BE1340D2FB6B}" type="pres">
      <dgm:prSet presAssocID="{492A2C87-2CC8-48CA-A1A2-64ED28A79EAE}" presName="dummy1b" presStyleCnt="0"/>
      <dgm:spPr/>
    </dgm:pt>
    <dgm:pt modelId="{7E65D47B-2395-4BCE-A6FC-B3051E1E0978}" type="pres">
      <dgm:prSet presAssocID="{492A2C87-2CC8-48CA-A1A2-64ED28A79EA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B4CB640-A103-4535-82B3-2992DC66F910}" type="pres">
      <dgm:prSet presAssocID="{492A2C87-2CC8-48CA-A1A2-64ED28A79EAE}" presName="wedge2" presStyleLbl="node1" presStyleIdx="1" presStyleCnt="6"/>
      <dgm:spPr/>
    </dgm:pt>
    <dgm:pt modelId="{D32FE345-A474-4376-984F-2EB133AD4DB0}" type="pres">
      <dgm:prSet presAssocID="{492A2C87-2CC8-48CA-A1A2-64ED28A79EAE}" presName="dummy2a" presStyleCnt="0"/>
      <dgm:spPr/>
    </dgm:pt>
    <dgm:pt modelId="{76FCE16E-CD05-461F-A4D6-F1406CCB3978}" type="pres">
      <dgm:prSet presAssocID="{492A2C87-2CC8-48CA-A1A2-64ED28A79EAE}" presName="dummy2b" presStyleCnt="0"/>
      <dgm:spPr/>
    </dgm:pt>
    <dgm:pt modelId="{FC261E20-DD6B-480D-954A-245B1ECC0E64}" type="pres">
      <dgm:prSet presAssocID="{492A2C87-2CC8-48CA-A1A2-64ED28A79EA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409BD9E-E787-4EDC-8A10-902BEF2BF751}" type="pres">
      <dgm:prSet presAssocID="{492A2C87-2CC8-48CA-A1A2-64ED28A79EAE}" presName="wedge3" presStyleLbl="node1" presStyleIdx="2" presStyleCnt="6"/>
      <dgm:spPr/>
    </dgm:pt>
    <dgm:pt modelId="{47D79819-6F6A-4DF9-9A9A-A8524C07CCAC}" type="pres">
      <dgm:prSet presAssocID="{492A2C87-2CC8-48CA-A1A2-64ED28A79EAE}" presName="dummy3a" presStyleCnt="0"/>
      <dgm:spPr/>
    </dgm:pt>
    <dgm:pt modelId="{CC6D38EE-9AC4-467A-8785-3CD2E0B4C462}" type="pres">
      <dgm:prSet presAssocID="{492A2C87-2CC8-48CA-A1A2-64ED28A79EAE}" presName="dummy3b" presStyleCnt="0"/>
      <dgm:spPr/>
    </dgm:pt>
    <dgm:pt modelId="{75D05C1F-700E-40BD-996E-435173126D0B}" type="pres">
      <dgm:prSet presAssocID="{492A2C87-2CC8-48CA-A1A2-64ED28A79EA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3E10C6C-F127-4322-8685-742F7B6670A4}" type="pres">
      <dgm:prSet presAssocID="{492A2C87-2CC8-48CA-A1A2-64ED28A79EAE}" presName="wedge4" presStyleLbl="node1" presStyleIdx="3" presStyleCnt="6"/>
      <dgm:spPr/>
    </dgm:pt>
    <dgm:pt modelId="{3B8A87CF-85C7-4B5E-9330-89FE05FE7472}" type="pres">
      <dgm:prSet presAssocID="{492A2C87-2CC8-48CA-A1A2-64ED28A79EAE}" presName="dummy4a" presStyleCnt="0"/>
      <dgm:spPr/>
    </dgm:pt>
    <dgm:pt modelId="{6335989A-9D9A-45FD-93D9-7000F791A61D}" type="pres">
      <dgm:prSet presAssocID="{492A2C87-2CC8-48CA-A1A2-64ED28A79EAE}" presName="dummy4b" presStyleCnt="0"/>
      <dgm:spPr/>
    </dgm:pt>
    <dgm:pt modelId="{209B733D-D1B2-491D-A55C-3C5FD8AAE7FB}" type="pres">
      <dgm:prSet presAssocID="{492A2C87-2CC8-48CA-A1A2-64ED28A79EA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B3051F2-EB16-4D84-9B3A-06997A78D274}" type="pres">
      <dgm:prSet presAssocID="{492A2C87-2CC8-48CA-A1A2-64ED28A79EAE}" presName="wedge5" presStyleLbl="node1" presStyleIdx="4" presStyleCnt="6"/>
      <dgm:spPr/>
    </dgm:pt>
    <dgm:pt modelId="{E588F2A8-9A36-4C7A-A424-D6D433A2F366}" type="pres">
      <dgm:prSet presAssocID="{492A2C87-2CC8-48CA-A1A2-64ED28A79EAE}" presName="dummy5a" presStyleCnt="0"/>
      <dgm:spPr/>
    </dgm:pt>
    <dgm:pt modelId="{B0FE031F-402D-46D7-9199-5D50AAEC5AEB}" type="pres">
      <dgm:prSet presAssocID="{492A2C87-2CC8-48CA-A1A2-64ED28A79EAE}" presName="dummy5b" presStyleCnt="0"/>
      <dgm:spPr/>
    </dgm:pt>
    <dgm:pt modelId="{5EA1DA87-56A9-4BD1-9616-C76FEF9F103F}" type="pres">
      <dgm:prSet presAssocID="{492A2C87-2CC8-48CA-A1A2-64ED28A79EA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0FC25AC-8681-48AF-9F85-62D322DE8599}" type="pres">
      <dgm:prSet presAssocID="{492A2C87-2CC8-48CA-A1A2-64ED28A79EAE}" presName="wedge6" presStyleLbl="node1" presStyleIdx="5" presStyleCnt="6"/>
      <dgm:spPr/>
    </dgm:pt>
    <dgm:pt modelId="{80A46A80-5D1C-4CFE-B326-675AD625BE4F}" type="pres">
      <dgm:prSet presAssocID="{492A2C87-2CC8-48CA-A1A2-64ED28A79EAE}" presName="dummy6a" presStyleCnt="0"/>
      <dgm:spPr/>
    </dgm:pt>
    <dgm:pt modelId="{779C9B84-CD0C-448F-ACD9-ED8E6629B9F9}" type="pres">
      <dgm:prSet presAssocID="{492A2C87-2CC8-48CA-A1A2-64ED28A79EAE}" presName="dummy6b" presStyleCnt="0"/>
      <dgm:spPr/>
    </dgm:pt>
    <dgm:pt modelId="{87EB1658-265B-4AC9-9855-07EFA476227A}" type="pres">
      <dgm:prSet presAssocID="{492A2C87-2CC8-48CA-A1A2-64ED28A79EA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8492A557-1D10-4EF1-893F-7B17838EE4BE}" type="pres">
      <dgm:prSet presAssocID="{F860BA6E-4B9E-4A4F-8800-6CE34F40BCE5}" presName="arrowWedge1" presStyleLbl="fgSibTrans2D1" presStyleIdx="0" presStyleCnt="6"/>
      <dgm:spPr/>
    </dgm:pt>
    <dgm:pt modelId="{B9287AB6-1290-4D11-8820-F2E3E6B78EB9}" type="pres">
      <dgm:prSet presAssocID="{F9B0949B-20E9-43EC-9855-75E3ED3AF766}" presName="arrowWedge2" presStyleLbl="fgSibTrans2D1" presStyleIdx="1" presStyleCnt="6"/>
      <dgm:spPr/>
    </dgm:pt>
    <dgm:pt modelId="{3255FE6B-92CD-47D7-B703-B873A64C736D}" type="pres">
      <dgm:prSet presAssocID="{D7445C1F-8C38-4638-B955-2BD2E57D9404}" presName="arrowWedge3" presStyleLbl="fgSibTrans2D1" presStyleIdx="2" presStyleCnt="6"/>
      <dgm:spPr/>
    </dgm:pt>
    <dgm:pt modelId="{B01221B2-9C08-4297-8ABE-9A0DF25D72BD}" type="pres">
      <dgm:prSet presAssocID="{9E5FA5E4-6CCE-4818-AB64-C661C2381126}" presName="arrowWedge4" presStyleLbl="fgSibTrans2D1" presStyleIdx="3" presStyleCnt="6"/>
      <dgm:spPr/>
    </dgm:pt>
    <dgm:pt modelId="{D4A936EF-5720-445F-8A05-BB0BB72F7AB9}" type="pres">
      <dgm:prSet presAssocID="{54C2A9EB-7FCB-4934-951D-4AF8404A4113}" presName="arrowWedge5" presStyleLbl="fgSibTrans2D1" presStyleIdx="4" presStyleCnt="6"/>
      <dgm:spPr/>
    </dgm:pt>
    <dgm:pt modelId="{FC6F3CC0-CDF9-4DEB-8074-7236B40718BD}" type="pres">
      <dgm:prSet presAssocID="{95945B68-650D-4347-8701-34EAEC8644FF}" presName="arrowWedge6" presStyleLbl="fgSibTrans2D1" presStyleIdx="5" presStyleCnt="6"/>
      <dgm:spPr/>
    </dgm:pt>
  </dgm:ptLst>
  <dgm:cxnLst>
    <dgm:cxn modelId="{C4BC081B-8561-444C-A590-0EA7445C0B08}" type="presOf" srcId="{B4653022-41F7-4934-8364-19C81C0BE71A}" destId="{2B4CB640-A103-4535-82B3-2992DC66F910}" srcOrd="0" destOrd="0" presId="urn:microsoft.com/office/officeart/2005/8/layout/cycle8"/>
    <dgm:cxn modelId="{431B8D24-E742-421B-BA6A-5BD91F12922A}" type="presOf" srcId="{DF45084C-8229-44D2-B4EE-D45FB17BBEF6}" destId="{93E10C6C-F127-4322-8685-742F7B6670A4}" srcOrd="0" destOrd="0" presId="urn:microsoft.com/office/officeart/2005/8/layout/cycle8"/>
    <dgm:cxn modelId="{EEA10E62-E5B8-4C23-A923-CF112F089F9E}" type="presOf" srcId="{48BCA3DF-40E8-44B9-A7E5-C923A4D71CDC}" destId="{5EA1DA87-56A9-4BD1-9616-C76FEF9F103F}" srcOrd="1" destOrd="0" presId="urn:microsoft.com/office/officeart/2005/8/layout/cycle8"/>
    <dgm:cxn modelId="{EAD8C34F-4981-4A1F-9ED4-095B30C2BF03}" srcId="{492A2C87-2CC8-48CA-A1A2-64ED28A79EAE}" destId="{A9F0A064-1CDE-41B7-92C8-3FE6B58FE483}" srcOrd="2" destOrd="0" parTransId="{5A0AFA09-3273-42DD-A9F2-16202E0BC938}" sibTransId="{D7445C1F-8C38-4638-B955-2BD2E57D9404}"/>
    <dgm:cxn modelId="{06442852-AD71-413E-9998-3766B3E4D3A5}" type="presOf" srcId="{D956A4A4-B223-4ABC-8107-DD2062FBDE6A}" destId="{7E65D47B-2395-4BCE-A6FC-B3051E1E0978}" srcOrd="1" destOrd="0" presId="urn:microsoft.com/office/officeart/2005/8/layout/cycle8"/>
    <dgm:cxn modelId="{A9BC8E7E-B82C-43BF-87BA-778987BB9831}" type="presOf" srcId="{DF45084C-8229-44D2-B4EE-D45FB17BBEF6}" destId="{209B733D-D1B2-491D-A55C-3C5FD8AAE7FB}" srcOrd="1" destOrd="0" presId="urn:microsoft.com/office/officeart/2005/8/layout/cycle8"/>
    <dgm:cxn modelId="{4965687F-6CF7-453B-8B56-B09E5D8B0FFF}" srcId="{492A2C87-2CC8-48CA-A1A2-64ED28A79EAE}" destId="{D956A4A4-B223-4ABC-8107-DD2062FBDE6A}" srcOrd="0" destOrd="0" parTransId="{5B175CEB-0979-4BB4-A9A3-13E78BE6E506}" sibTransId="{F860BA6E-4B9E-4A4F-8800-6CE34F40BCE5}"/>
    <dgm:cxn modelId="{F4754283-7BA8-4CA5-B9D8-150846B915BC}" type="presOf" srcId="{A9F0A064-1CDE-41B7-92C8-3FE6B58FE483}" destId="{75D05C1F-700E-40BD-996E-435173126D0B}" srcOrd="1" destOrd="0" presId="urn:microsoft.com/office/officeart/2005/8/layout/cycle8"/>
    <dgm:cxn modelId="{87A63A8C-6D16-43CC-8D71-119093C94453}" type="presOf" srcId="{55A0E9CB-F5B3-40AD-A320-4DA5A801DDAD}" destId="{30FC25AC-8681-48AF-9F85-62D322DE8599}" srcOrd="0" destOrd="0" presId="urn:microsoft.com/office/officeart/2005/8/layout/cycle8"/>
    <dgm:cxn modelId="{9C25088E-C3D8-4606-A6DF-A6E1543AD045}" type="presOf" srcId="{A9F0A064-1CDE-41B7-92C8-3FE6B58FE483}" destId="{B409BD9E-E787-4EDC-8A10-902BEF2BF751}" srcOrd="0" destOrd="0" presId="urn:microsoft.com/office/officeart/2005/8/layout/cycle8"/>
    <dgm:cxn modelId="{F618869B-0A51-4554-896F-E1EABF1452A1}" srcId="{492A2C87-2CC8-48CA-A1A2-64ED28A79EAE}" destId="{48BCA3DF-40E8-44B9-A7E5-C923A4D71CDC}" srcOrd="4" destOrd="0" parTransId="{BE899511-B6B7-4CD3-90CD-5A77A16FF522}" sibTransId="{54C2A9EB-7FCB-4934-951D-4AF8404A4113}"/>
    <dgm:cxn modelId="{79C8BC9E-766B-4218-8BDA-D80F6A4BF055}" srcId="{492A2C87-2CC8-48CA-A1A2-64ED28A79EAE}" destId="{55A0E9CB-F5B3-40AD-A320-4DA5A801DDAD}" srcOrd="5" destOrd="0" parTransId="{CCD7809B-5532-4F04-9F68-1ED3DB5F0D31}" sibTransId="{95945B68-650D-4347-8701-34EAEC8644FF}"/>
    <dgm:cxn modelId="{ED6D3FAD-9FD3-4374-8CC9-2B7B6724E71A}" srcId="{492A2C87-2CC8-48CA-A1A2-64ED28A79EAE}" destId="{B4653022-41F7-4934-8364-19C81C0BE71A}" srcOrd="1" destOrd="0" parTransId="{F2035682-EA39-4201-8495-CE3DCC84E371}" sibTransId="{F9B0949B-20E9-43EC-9855-75E3ED3AF766}"/>
    <dgm:cxn modelId="{31E915C4-2C80-4016-8B67-00F6D73A19C4}" srcId="{492A2C87-2CC8-48CA-A1A2-64ED28A79EAE}" destId="{DF45084C-8229-44D2-B4EE-D45FB17BBEF6}" srcOrd="3" destOrd="0" parTransId="{554DDC2B-0F9E-46FE-99F4-4113A52824F4}" sibTransId="{9E5FA5E4-6CCE-4818-AB64-C661C2381126}"/>
    <dgm:cxn modelId="{83CC47D9-E1BF-4201-A8B5-48FA8F328335}" type="presOf" srcId="{B4653022-41F7-4934-8364-19C81C0BE71A}" destId="{FC261E20-DD6B-480D-954A-245B1ECC0E64}" srcOrd="1" destOrd="0" presId="urn:microsoft.com/office/officeart/2005/8/layout/cycle8"/>
    <dgm:cxn modelId="{44CDB3E9-A055-470E-8DC3-E9FCC8049D0B}" type="presOf" srcId="{48BCA3DF-40E8-44B9-A7E5-C923A4D71CDC}" destId="{DB3051F2-EB16-4D84-9B3A-06997A78D274}" srcOrd="0" destOrd="0" presId="urn:microsoft.com/office/officeart/2005/8/layout/cycle8"/>
    <dgm:cxn modelId="{655621EA-B27F-4B5A-B680-82949AE6A7FE}" type="presOf" srcId="{D956A4A4-B223-4ABC-8107-DD2062FBDE6A}" destId="{43D19C54-8372-4002-8E97-04DA1B12714F}" srcOrd="0" destOrd="0" presId="urn:microsoft.com/office/officeart/2005/8/layout/cycle8"/>
    <dgm:cxn modelId="{4CF30DFC-D64A-49C2-8120-138C97183C1B}" type="presOf" srcId="{492A2C87-2CC8-48CA-A1A2-64ED28A79EAE}" destId="{1C0A4930-37E4-45AC-82C0-AC07A8D3E844}" srcOrd="0" destOrd="0" presId="urn:microsoft.com/office/officeart/2005/8/layout/cycle8"/>
    <dgm:cxn modelId="{4F125CFC-21F8-4D93-91E7-A7AAC2583B8C}" type="presOf" srcId="{55A0E9CB-F5B3-40AD-A320-4DA5A801DDAD}" destId="{87EB1658-265B-4AC9-9855-07EFA476227A}" srcOrd="1" destOrd="0" presId="urn:microsoft.com/office/officeart/2005/8/layout/cycle8"/>
    <dgm:cxn modelId="{BB620E6B-CF7B-4DA6-B81C-1F97CB13B5EA}" type="presParOf" srcId="{1C0A4930-37E4-45AC-82C0-AC07A8D3E844}" destId="{43D19C54-8372-4002-8E97-04DA1B12714F}" srcOrd="0" destOrd="0" presId="urn:microsoft.com/office/officeart/2005/8/layout/cycle8"/>
    <dgm:cxn modelId="{98C0F4D5-36B0-4EDC-9AA5-D99DBEAF6EAE}" type="presParOf" srcId="{1C0A4930-37E4-45AC-82C0-AC07A8D3E844}" destId="{4D3BC1CF-FEB3-48D0-960C-7F26B8326305}" srcOrd="1" destOrd="0" presId="urn:microsoft.com/office/officeart/2005/8/layout/cycle8"/>
    <dgm:cxn modelId="{950CB208-67A0-4073-A08C-D215B625B4DA}" type="presParOf" srcId="{1C0A4930-37E4-45AC-82C0-AC07A8D3E844}" destId="{38EAA75D-54D4-4704-8C05-BE1340D2FB6B}" srcOrd="2" destOrd="0" presId="urn:microsoft.com/office/officeart/2005/8/layout/cycle8"/>
    <dgm:cxn modelId="{049431B1-6413-4206-8CB2-6763F2D5582E}" type="presParOf" srcId="{1C0A4930-37E4-45AC-82C0-AC07A8D3E844}" destId="{7E65D47B-2395-4BCE-A6FC-B3051E1E0978}" srcOrd="3" destOrd="0" presId="urn:microsoft.com/office/officeart/2005/8/layout/cycle8"/>
    <dgm:cxn modelId="{8B873DC2-324D-4A68-BDE9-481862918102}" type="presParOf" srcId="{1C0A4930-37E4-45AC-82C0-AC07A8D3E844}" destId="{2B4CB640-A103-4535-82B3-2992DC66F910}" srcOrd="4" destOrd="0" presId="urn:microsoft.com/office/officeart/2005/8/layout/cycle8"/>
    <dgm:cxn modelId="{9ADD72B9-6B0A-4E2F-84B0-6C8BE05913DC}" type="presParOf" srcId="{1C0A4930-37E4-45AC-82C0-AC07A8D3E844}" destId="{D32FE345-A474-4376-984F-2EB133AD4DB0}" srcOrd="5" destOrd="0" presId="urn:microsoft.com/office/officeart/2005/8/layout/cycle8"/>
    <dgm:cxn modelId="{5661DB9D-BA36-49FE-A286-DD256E94CD87}" type="presParOf" srcId="{1C0A4930-37E4-45AC-82C0-AC07A8D3E844}" destId="{76FCE16E-CD05-461F-A4D6-F1406CCB3978}" srcOrd="6" destOrd="0" presId="urn:microsoft.com/office/officeart/2005/8/layout/cycle8"/>
    <dgm:cxn modelId="{64292B50-00A4-4C1A-A57F-94DAC057E457}" type="presParOf" srcId="{1C0A4930-37E4-45AC-82C0-AC07A8D3E844}" destId="{FC261E20-DD6B-480D-954A-245B1ECC0E64}" srcOrd="7" destOrd="0" presId="urn:microsoft.com/office/officeart/2005/8/layout/cycle8"/>
    <dgm:cxn modelId="{03455C8D-0129-4BD6-A5BC-4FB257A73D2D}" type="presParOf" srcId="{1C0A4930-37E4-45AC-82C0-AC07A8D3E844}" destId="{B409BD9E-E787-4EDC-8A10-902BEF2BF751}" srcOrd="8" destOrd="0" presId="urn:microsoft.com/office/officeart/2005/8/layout/cycle8"/>
    <dgm:cxn modelId="{263F882E-A5FF-4123-AC11-BD02414F1417}" type="presParOf" srcId="{1C0A4930-37E4-45AC-82C0-AC07A8D3E844}" destId="{47D79819-6F6A-4DF9-9A9A-A8524C07CCAC}" srcOrd="9" destOrd="0" presId="urn:microsoft.com/office/officeart/2005/8/layout/cycle8"/>
    <dgm:cxn modelId="{BCB54E4F-E90D-4EFD-93C3-39AF915ACDC0}" type="presParOf" srcId="{1C0A4930-37E4-45AC-82C0-AC07A8D3E844}" destId="{CC6D38EE-9AC4-467A-8785-3CD2E0B4C462}" srcOrd="10" destOrd="0" presId="urn:microsoft.com/office/officeart/2005/8/layout/cycle8"/>
    <dgm:cxn modelId="{67492181-28CC-4B2D-B4C8-DA007799185A}" type="presParOf" srcId="{1C0A4930-37E4-45AC-82C0-AC07A8D3E844}" destId="{75D05C1F-700E-40BD-996E-435173126D0B}" srcOrd="11" destOrd="0" presId="urn:microsoft.com/office/officeart/2005/8/layout/cycle8"/>
    <dgm:cxn modelId="{DB0F54E8-607E-4713-B28F-DF95CE065136}" type="presParOf" srcId="{1C0A4930-37E4-45AC-82C0-AC07A8D3E844}" destId="{93E10C6C-F127-4322-8685-742F7B6670A4}" srcOrd="12" destOrd="0" presId="urn:microsoft.com/office/officeart/2005/8/layout/cycle8"/>
    <dgm:cxn modelId="{C33D2A01-18CE-4014-AC61-6C6017316B56}" type="presParOf" srcId="{1C0A4930-37E4-45AC-82C0-AC07A8D3E844}" destId="{3B8A87CF-85C7-4B5E-9330-89FE05FE7472}" srcOrd="13" destOrd="0" presId="urn:microsoft.com/office/officeart/2005/8/layout/cycle8"/>
    <dgm:cxn modelId="{E4FDFA13-33E9-4F8B-B760-8CEF8639C0CE}" type="presParOf" srcId="{1C0A4930-37E4-45AC-82C0-AC07A8D3E844}" destId="{6335989A-9D9A-45FD-93D9-7000F791A61D}" srcOrd="14" destOrd="0" presId="urn:microsoft.com/office/officeart/2005/8/layout/cycle8"/>
    <dgm:cxn modelId="{A0E5F59A-3120-492B-8AF1-0D3C5C5F3E11}" type="presParOf" srcId="{1C0A4930-37E4-45AC-82C0-AC07A8D3E844}" destId="{209B733D-D1B2-491D-A55C-3C5FD8AAE7FB}" srcOrd="15" destOrd="0" presId="urn:microsoft.com/office/officeart/2005/8/layout/cycle8"/>
    <dgm:cxn modelId="{4D994A31-7F83-4DF4-B8AC-1DE84F1A9C42}" type="presParOf" srcId="{1C0A4930-37E4-45AC-82C0-AC07A8D3E844}" destId="{DB3051F2-EB16-4D84-9B3A-06997A78D274}" srcOrd="16" destOrd="0" presId="urn:microsoft.com/office/officeart/2005/8/layout/cycle8"/>
    <dgm:cxn modelId="{5A75E78D-A430-4E25-8453-5457246B02A4}" type="presParOf" srcId="{1C0A4930-37E4-45AC-82C0-AC07A8D3E844}" destId="{E588F2A8-9A36-4C7A-A424-D6D433A2F366}" srcOrd="17" destOrd="0" presId="urn:microsoft.com/office/officeart/2005/8/layout/cycle8"/>
    <dgm:cxn modelId="{50C8C49E-2AAE-42E6-94DA-56CD2E0EBE85}" type="presParOf" srcId="{1C0A4930-37E4-45AC-82C0-AC07A8D3E844}" destId="{B0FE031F-402D-46D7-9199-5D50AAEC5AEB}" srcOrd="18" destOrd="0" presId="urn:microsoft.com/office/officeart/2005/8/layout/cycle8"/>
    <dgm:cxn modelId="{A22DD175-3069-4D92-BF06-DF47D2386B29}" type="presParOf" srcId="{1C0A4930-37E4-45AC-82C0-AC07A8D3E844}" destId="{5EA1DA87-56A9-4BD1-9616-C76FEF9F103F}" srcOrd="19" destOrd="0" presId="urn:microsoft.com/office/officeart/2005/8/layout/cycle8"/>
    <dgm:cxn modelId="{C3A8B5DA-C742-4F53-A203-19E82A9D31AA}" type="presParOf" srcId="{1C0A4930-37E4-45AC-82C0-AC07A8D3E844}" destId="{30FC25AC-8681-48AF-9F85-62D322DE8599}" srcOrd="20" destOrd="0" presId="urn:microsoft.com/office/officeart/2005/8/layout/cycle8"/>
    <dgm:cxn modelId="{37EAD452-4744-48DA-B594-79B5AA004C66}" type="presParOf" srcId="{1C0A4930-37E4-45AC-82C0-AC07A8D3E844}" destId="{80A46A80-5D1C-4CFE-B326-675AD625BE4F}" srcOrd="21" destOrd="0" presId="urn:microsoft.com/office/officeart/2005/8/layout/cycle8"/>
    <dgm:cxn modelId="{63D56E00-E9F2-40D0-A47E-B2124643A8F6}" type="presParOf" srcId="{1C0A4930-37E4-45AC-82C0-AC07A8D3E844}" destId="{779C9B84-CD0C-448F-ACD9-ED8E6629B9F9}" srcOrd="22" destOrd="0" presId="urn:microsoft.com/office/officeart/2005/8/layout/cycle8"/>
    <dgm:cxn modelId="{1FCA8503-1A63-4A1A-87BD-DA65D5C2D831}" type="presParOf" srcId="{1C0A4930-37E4-45AC-82C0-AC07A8D3E844}" destId="{87EB1658-265B-4AC9-9855-07EFA476227A}" srcOrd="23" destOrd="0" presId="urn:microsoft.com/office/officeart/2005/8/layout/cycle8"/>
    <dgm:cxn modelId="{5E8B6D8A-3683-4C7D-936B-85E9C7001938}" type="presParOf" srcId="{1C0A4930-37E4-45AC-82C0-AC07A8D3E844}" destId="{8492A557-1D10-4EF1-893F-7B17838EE4BE}" srcOrd="24" destOrd="0" presId="urn:microsoft.com/office/officeart/2005/8/layout/cycle8"/>
    <dgm:cxn modelId="{A8680CB5-F092-4D04-B330-84575BD32A9A}" type="presParOf" srcId="{1C0A4930-37E4-45AC-82C0-AC07A8D3E844}" destId="{B9287AB6-1290-4D11-8820-F2E3E6B78EB9}" srcOrd="25" destOrd="0" presId="urn:microsoft.com/office/officeart/2005/8/layout/cycle8"/>
    <dgm:cxn modelId="{EBC0AFD3-F191-4EAD-A493-CACAA6147E41}" type="presParOf" srcId="{1C0A4930-37E4-45AC-82C0-AC07A8D3E844}" destId="{3255FE6B-92CD-47D7-B703-B873A64C736D}" srcOrd="26" destOrd="0" presId="urn:microsoft.com/office/officeart/2005/8/layout/cycle8"/>
    <dgm:cxn modelId="{B0CC529A-9970-4D93-872A-C1914E530497}" type="presParOf" srcId="{1C0A4930-37E4-45AC-82C0-AC07A8D3E844}" destId="{B01221B2-9C08-4297-8ABE-9A0DF25D72BD}" srcOrd="27" destOrd="0" presId="urn:microsoft.com/office/officeart/2005/8/layout/cycle8"/>
    <dgm:cxn modelId="{81767919-E611-42FD-82C8-2D42321BD2FF}" type="presParOf" srcId="{1C0A4930-37E4-45AC-82C0-AC07A8D3E844}" destId="{D4A936EF-5720-445F-8A05-BB0BB72F7AB9}" srcOrd="28" destOrd="0" presId="urn:microsoft.com/office/officeart/2005/8/layout/cycle8"/>
    <dgm:cxn modelId="{51F05A55-2F64-4BB9-94EF-69B9C8F8ECA1}" type="presParOf" srcId="{1C0A4930-37E4-45AC-82C0-AC07A8D3E844}" destId="{FC6F3CC0-CDF9-4DEB-8074-7236B40718B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B97001-E107-48AB-8EC6-D4B0086321CF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6EBD03-151F-453C-B4E7-4A5F70AC4E76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Wordt opgesteld door de verpleegkundige en beschrijft  welke gezondheidsproblemen een zorgvrager heeft vanuit het </a:t>
          </a:r>
          <a:r>
            <a:rPr lang="nl-NL" b="1" dirty="0">
              <a:latin typeface="Abadi" panose="020B0604020104020204" pitchFamily="34" charset="0"/>
            </a:rPr>
            <a:t>verpleegkundig beroepsdomein</a:t>
          </a:r>
          <a:r>
            <a:rPr lang="nl-NL" dirty="0">
              <a:latin typeface="Abadi" panose="020B0604020104020204" pitchFamily="34" charset="0"/>
            </a:rPr>
            <a:t> (dus niet medisch!) </a:t>
          </a:r>
          <a:br>
            <a:rPr lang="nl-NL" dirty="0"/>
          </a:br>
          <a:endParaRPr lang="en-US" dirty="0"/>
        </a:p>
      </dgm:t>
    </dgm:pt>
    <dgm:pt modelId="{4B9AA536-F9BA-4C91-8CEC-BB32C93CA5DC}" type="parTrans" cxnId="{D37C94B6-1017-441C-A983-6A029EE5287D}">
      <dgm:prSet/>
      <dgm:spPr/>
      <dgm:t>
        <a:bodyPr/>
        <a:lstStyle/>
        <a:p>
          <a:endParaRPr lang="en-US"/>
        </a:p>
      </dgm:t>
    </dgm:pt>
    <dgm:pt modelId="{0F487456-FDB8-4B53-8E47-C6AF43A29E47}" type="sibTrans" cxnId="{D37C94B6-1017-441C-A983-6A029EE5287D}">
      <dgm:prSet/>
      <dgm:spPr/>
      <dgm:t>
        <a:bodyPr/>
        <a:lstStyle/>
        <a:p>
          <a:endParaRPr lang="en-US"/>
        </a:p>
      </dgm:t>
    </dgm:pt>
    <dgm:pt modelId="{067F5905-C160-494E-832C-275232339286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D.m.v. van het analyseren en interpreteren van gegevens (stap 1) trekt de verpleegkundige conclusies en formuleert een diagnose/gezondheidsprobleem.</a:t>
          </a:r>
          <a:endParaRPr lang="en-US" dirty="0">
            <a:latin typeface="Abadi" panose="020B0604020104020204" pitchFamily="34" charset="0"/>
          </a:endParaRPr>
        </a:p>
      </dgm:t>
    </dgm:pt>
    <dgm:pt modelId="{F61F1034-531D-4012-B226-592F1F762DBD}" type="parTrans" cxnId="{3B718D44-4FDF-4340-970C-38E6C3CC9625}">
      <dgm:prSet/>
      <dgm:spPr/>
      <dgm:t>
        <a:bodyPr/>
        <a:lstStyle/>
        <a:p>
          <a:endParaRPr lang="en-US"/>
        </a:p>
      </dgm:t>
    </dgm:pt>
    <dgm:pt modelId="{5ABDB1F8-B0FD-4312-A616-EF0F611FAAAD}" type="sibTrans" cxnId="{3B718D44-4FDF-4340-970C-38E6C3CC9625}">
      <dgm:prSet/>
      <dgm:spPr/>
      <dgm:t>
        <a:bodyPr/>
        <a:lstStyle/>
        <a:p>
          <a:endParaRPr lang="en-US"/>
        </a:p>
      </dgm:t>
    </dgm:pt>
    <dgm:pt modelId="{CB6065DF-36FF-4BB9-9297-8B75D9F097ED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Het  gezondheidsprobleem dat het belangrijkste is komt bovenaan in het verpleegplan. </a:t>
          </a:r>
          <a:endParaRPr lang="en-US" dirty="0">
            <a:latin typeface="Abadi" panose="020B0604020104020204" pitchFamily="34" charset="0"/>
          </a:endParaRPr>
        </a:p>
      </dgm:t>
    </dgm:pt>
    <dgm:pt modelId="{24C15FAE-6CEA-422F-9D98-80FDF9681F11}" type="parTrans" cxnId="{D1932BFD-1B3E-4C2E-86D4-813EF7CADD01}">
      <dgm:prSet/>
      <dgm:spPr/>
      <dgm:t>
        <a:bodyPr/>
        <a:lstStyle/>
        <a:p>
          <a:endParaRPr lang="en-US"/>
        </a:p>
      </dgm:t>
    </dgm:pt>
    <dgm:pt modelId="{9C07C075-9895-428E-9548-D1062BF2413D}" type="sibTrans" cxnId="{D1932BFD-1B3E-4C2E-86D4-813EF7CADD01}">
      <dgm:prSet/>
      <dgm:spPr/>
      <dgm:t>
        <a:bodyPr/>
        <a:lstStyle/>
        <a:p>
          <a:endParaRPr lang="en-US"/>
        </a:p>
      </dgm:t>
    </dgm:pt>
    <dgm:pt modelId="{67962732-4531-407F-82AA-58DE8607B6DF}" type="pres">
      <dgm:prSet presAssocID="{27B97001-E107-48AB-8EC6-D4B0086321CF}" presName="Name0" presStyleCnt="0">
        <dgm:presLayoutVars>
          <dgm:dir/>
          <dgm:animLvl val="lvl"/>
          <dgm:resizeHandles val="exact"/>
        </dgm:presLayoutVars>
      </dgm:prSet>
      <dgm:spPr/>
    </dgm:pt>
    <dgm:pt modelId="{DEB2227C-B73A-4BB0-A99A-A08D3A2CC356}" type="pres">
      <dgm:prSet presAssocID="{CB6065DF-36FF-4BB9-9297-8B75D9F097ED}" presName="boxAndChildren" presStyleCnt="0"/>
      <dgm:spPr/>
    </dgm:pt>
    <dgm:pt modelId="{5320C65F-F3DB-4A6A-AEA8-C9861C56C811}" type="pres">
      <dgm:prSet presAssocID="{CB6065DF-36FF-4BB9-9297-8B75D9F097ED}" presName="parentTextBox" presStyleLbl="node1" presStyleIdx="0" presStyleCnt="3"/>
      <dgm:spPr/>
    </dgm:pt>
    <dgm:pt modelId="{A4FDCF9B-B761-4F02-A514-6FD46489EA20}" type="pres">
      <dgm:prSet presAssocID="{5ABDB1F8-B0FD-4312-A616-EF0F611FAAAD}" presName="sp" presStyleCnt="0"/>
      <dgm:spPr/>
    </dgm:pt>
    <dgm:pt modelId="{213C1D17-F130-48F2-AD30-FFE63199EAD8}" type="pres">
      <dgm:prSet presAssocID="{067F5905-C160-494E-832C-275232339286}" presName="arrowAndChildren" presStyleCnt="0"/>
      <dgm:spPr/>
    </dgm:pt>
    <dgm:pt modelId="{7FCA9AA6-19F4-47AF-B27D-E0DE58D0F53B}" type="pres">
      <dgm:prSet presAssocID="{067F5905-C160-494E-832C-275232339286}" presName="parentTextArrow" presStyleLbl="node1" presStyleIdx="1" presStyleCnt="3"/>
      <dgm:spPr/>
    </dgm:pt>
    <dgm:pt modelId="{3A95312D-3943-497C-8322-9580B0470C0A}" type="pres">
      <dgm:prSet presAssocID="{0F487456-FDB8-4B53-8E47-C6AF43A29E47}" presName="sp" presStyleCnt="0"/>
      <dgm:spPr/>
    </dgm:pt>
    <dgm:pt modelId="{D8CF621A-3EC6-49C3-96F4-961843D75620}" type="pres">
      <dgm:prSet presAssocID="{856EBD03-151F-453C-B4E7-4A5F70AC4E76}" presName="arrowAndChildren" presStyleCnt="0"/>
      <dgm:spPr/>
    </dgm:pt>
    <dgm:pt modelId="{DC276AC8-888E-47CE-ABA3-82ED44856F67}" type="pres">
      <dgm:prSet presAssocID="{856EBD03-151F-453C-B4E7-4A5F70AC4E76}" presName="parentTextArrow" presStyleLbl="node1" presStyleIdx="2" presStyleCnt="3"/>
      <dgm:spPr/>
    </dgm:pt>
  </dgm:ptLst>
  <dgm:cxnLst>
    <dgm:cxn modelId="{50748D5D-50C0-425C-A76B-71E48765F764}" type="presOf" srcId="{856EBD03-151F-453C-B4E7-4A5F70AC4E76}" destId="{DC276AC8-888E-47CE-ABA3-82ED44856F67}" srcOrd="0" destOrd="0" presId="urn:microsoft.com/office/officeart/2005/8/layout/process4"/>
    <dgm:cxn modelId="{DAA70A44-A428-4323-97E5-9B4E0FBBB172}" type="presOf" srcId="{067F5905-C160-494E-832C-275232339286}" destId="{7FCA9AA6-19F4-47AF-B27D-E0DE58D0F53B}" srcOrd="0" destOrd="0" presId="urn:microsoft.com/office/officeart/2005/8/layout/process4"/>
    <dgm:cxn modelId="{3B718D44-4FDF-4340-970C-38E6C3CC9625}" srcId="{27B97001-E107-48AB-8EC6-D4B0086321CF}" destId="{067F5905-C160-494E-832C-275232339286}" srcOrd="1" destOrd="0" parTransId="{F61F1034-531D-4012-B226-592F1F762DBD}" sibTransId="{5ABDB1F8-B0FD-4312-A616-EF0F611FAAAD}"/>
    <dgm:cxn modelId="{85B7A799-4D94-4D35-A771-52F78DCCFD8B}" type="presOf" srcId="{CB6065DF-36FF-4BB9-9297-8B75D9F097ED}" destId="{5320C65F-F3DB-4A6A-AEA8-C9861C56C811}" srcOrd="0" destOrd="0" presId="urn:microsoft.com/office/officeart/2005/8/layout/process4"/>
    <dgm:cxn modelId="{A9F7319A-6155-45A9-B03D-C4DA156DF0CA}" type="presOf" srcId="{27B97001-E107-48AB-8EC6-D4B0086321CF}" destId="{67962732-4531-407F-82AA-58DE8607B6DF}" srcOrd="0" destOrd="0" presId="urn:microsoft.com/office/officeart/2005/8/layout/process4"/>
    <dgm:cxn modelId="{D37C94B6-1017-441C-A983-6A029EE5287D}" srcId="{27B97001-E107-48AB-8EC6-D4B0086321CF}" destId="{856EBD03-151F-453C-B4E7-4A5F70AC4E76}" srcOrd="0" destOrd="0" parTransId="{4B9AA536-F9BA-4C91-8CEC-BB32C93CA5DC}" sibTransId="{0F487456-FDB8-4B53-8E47-C6AF43A29E47}"/>
    <dgm:cxn modelId="{D1932BFD-1B3E-4C2E-86D4-813EF7CADD01}" srcId="{27B97001-E107-48AB-8EC6-D4B0086321CF}" destId="{CB6065DF-36FF-4BB9-9297-8B75D9F097ED}" srcOrd="2" destOrd="0" parTransId="{24C15FAE-6CEA-422F-9D98-80FDF9681F11}" sibTransId="{9C07C075-9895-428E-9548-D1062BF2413D}"/>
    <dgm:cxn modelId="{6A2B1363-72B9-4594-B748-1DD9FB7F32B6}" type="presParOf" srcId="{67962732-4531-407F-82AA-58DE8607B6DF}" destId="{DEB2227C-B73A-4BB0-A99A-A08D3A2CC356}" srcOrd="0" destOrd="0" presId="urn:microsoft.com/office/officeart/2005/8/layout/process4"/>
    <dgm:cxn modelId="{CE8B9B3E-9CEE-41BC-95D9-B86EF16A6FEF}" type="presParOf" srcId="{DEB2227C-B73A-4BB0-A99A-A08D3A2CC356}" destId="{5320C65F-F3DB-4A6A-AEA8-C9861C56C811}" srcOrd="0" destOrd="0" presId="urn:microsoft.com/office/officeart/2005/8/layout/process4"/>
    <dgm:cxn modelId="{EF7C7FC9-70E7-4BD7-9C14-F1042D10A50B}" type="presParOf" srcId="{67962732-4531-407F-82AA-58DE8607B6DF}" destId="{A4FDCF9B-B761-4F02-A514-6FD46489EA20}" srcOrd="1" destOrd="0" presId="urn:microsoft.com/office/officeart/2005/8/layout/process4"/>
    <dgm:cxn modelId="{7838F1E5-3498-4B04-9978-4E17D52AAD24}" type="presParOf" srcId="{67962732-4531-407F-82AA-58DE8607B6DF}" destId="{213C1D17-F130-48F2-AD30-FFE63199EAD8}" srcOrd="2" destOrd="0" presId="urn:microsoft.com/office/officeart/2005/8/layout/process4"/>
    <dgm:cxn modelId="{1AB9A02F-ED97-4221-9E74-107CE04C0F4E}" type="presParOf" srcId="{213C1D17-F130-48F2-AD30-FFE63199EAD8}" destId="{7FCA9AA6-19F4-47AF-B27D-E0DE58D0F53B}" srcOrd="0" destOrd="0" presId="urn:microsoft.com/office/officeart/2005/8/layout/process4"/>
    <dgm:cxn modelId="{41D3B41D-AC3A-403A-89BE-EE9FC77E288D}" type="presParOf" srcId="{67962732-4531-407F-82AA-58DE8607B6DF}" destId="{3A95312D-3943-497C-8322-9580B0470C0A}" srcOrd="3" destOrd="0" presId="urn:microsoft.com/office/officeart/2005/8/layout/process4"/>
    <dgm:cxn modelId="{D1273D1A-94F1-4FE5-BBB1-8CF1826050BD}" type="presParOf" srcId="{67962732-4531-407F-82AA-58DE8607B6DF}" destId="{D8CF621A-3EC6-49C3-96F4-961843D75620}" srcOrd="4" destOrd="0" presId="urn:microsoft.com/office/officeart/2005/8/layout/process4"/>
    <dgm:cxn modelId="{E2EAFDDB-8355-42DD-9A4E-D226E5378CD4}" type="presParOf" srcId="{D8CF621A-3EC6-49C3-96F4-961843D75620}" destId="{DC276AC8-888E-47CE-ABA3-82ED44856F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3321D-C670-4E6A-91D3-197D883DB5F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05903B-8D1B-4D5A-8A5B-D4A643535261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Tijdelijke (genezen of verhelpen)</a:t>
          </a:r>
          <a:endParaRPr lang="en-US" dirty="0">
            <a:latin typeface="Abadi" panose="020B0604020104020204" pitchFamily="34" charset="0"/>
          </a:endParaRPr>
        </a:p>
      </dgm:t>
    </dgm:pt>
    <dgm:pt modelId="{37C03E56-F259-4FE0-A7E4-C62C80183ECB}" type="parTrans" cxnId="{E744D1A6-C248-47CA-B5F6-C233273C9A02}">
      <dgm:prSet/>
      <dgm:spPr/>
      <dgm:t>
        <a:bodyPr/>
        <a:lstStyle/>
        <a:p>
          <a:endParaRPr lang="en-US"/>
        </a:p>
      </dgm:t>
    </dgm:pt>
    <dgm:pt modelId="{2E6F1F80-C80B-4B38-83C6-B75BECD0279F}" type="sibTrans" cxnId="{E744D1A6-C248-47CA-B5F6-C233273C9A02}">
      <dgm:prSet/>
      <dgm:spPr/>
      <dgm:t>
        <a:bodyPr/>
        <a:lstStyle/>
        <a:p>
          <a:endParaRPr lang="en-US"/>
        </a:p>
      </dgm:t>
    </dgm:pt>
    <dgm:pt modelId="{E5D9738D-6408-43D6-9278-01ED3FD9643E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Blijvende (chronisch)</a:t>
          </a:r>
          <a:endParaRPr lang="en-US" dirty="0">
            <a:latin typeface="Abadi" panose="020B0604020104020204" pitchFamily="34" charset="0"/>
          </a:endParaRPr>
        </a:p>
      </dgm:t>
    </dgm:pt>
    <dgm:pt modelId="{F83AD6BF-0DE2-4ED8-A231-98B30723F247}" type="parTrans" cxnId="{657D20CA-8420-4276-B2F1-AA8D894231C3}">
      <dgm:prSet/>
      <dgm:spPr/>
      <dgm:t>
        <a:bodyPr/>
        <a:lstStyle/>
        <a:p>
          <a:endParaRPr lang="en-US"/>
        </a:p>
      </dgm:t>
    </dgm:pt>
    <dgm:pt modelId="{918BAB17-0D68-48F0-8E5F-4FDAD3C38709}" type="sibTrans" cxnId="{657D20CA-8420-4276-B2F1-AA8D894231C3}">
      <dgm:prSet/>
      <dgm:spPr/>
      <dgm:t>
        <a:bodyPr/>
        <a:lstStyle/>
        <a:p>
          <a:endParaRPr lang="en-US"/>
        </a:p>
      </dgm:t>
    </dgm:pt>
    <dgm:pt modelId="{9E09A0C4-BE46-4A0D-BF61-6A0497C6DEC5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Actueel/potentieel (wat je aan ziet komen) </a:t>
          </a:r>
          <a:endParaRPr lang="en-US" dirty="0">
            <a:latin typeface="Abadi" panose="020B0604020104020204" pitchFamily="34" charset="0"/>
          </a:endParaRPr>
        </a:p>
      </dgm:t>
    </dgm:pt>
    <dgm:pt modelId="{5EC88423-C7DF-4A0C-AF17-63944A21EF54}" type="parTrans" cxnId="{FF6BC084-22D8-4137-995C-510CD93A2C5D}">
      <dgm:prSet/>
      <dgm:spPr/>
      <dgm:t>
        <a:bodyPr/>
        <a:lstStyle/>
        <a:p>
          <a:endParaRPr lang="en-US"/>
        </a:p>
      </dgm:t>
    </dgm:pt>
    <dgm:pt modelId="{8F5CA6CB-FDE1-4D22-A610-FD5EFB9A3F96}" type="sibTrans" cxnId="{FF6BC084-22D8-4137-995C-510CD93A2C5D}">
      <dgm:prSet/>
      <dgm:spPr/>
      <dgm:t>
        <a:bodyPr/>
        <a:lstStyle/>
        <a:p>
          <a:endParaRPr lang="en-US"/>
        </a:p>
      </dgm:t>
    </dgm:pt>
    <dgm:pt modelId="{32F20903-771D-4C6B-AA4E-9D0EC5233623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Je werkt altijd één diagnose tegelijk uit in de PES</a:t>
          </a:r>
          <a:endParaRPr lang="en-US" dirty="0">
            <a:latin typeface="Abadi" panose="020B0604020104020204" pitchFamily="34" charset="0"/>
          </a:endParaRPr>
        </a:p>
      </dgm:t>
    </dgm:pt>
    <dgm:pt modelId="{19A2268A-38ED-4C82-9948-A48FB729531C}" type="parTrans" cxnId="{3290FB0A-2338-4C3B-BD88-19E93C684CF2}">
      <dgm:prSet/>
      <dgm:spPr/>
      <dgm:t>
        <a:bodyPr/>
        <a:lstStyle/>
        <a:p>
          <a:endParaRPr lang="en-US"/>
        </a:p>
      </dgm:t>
    </dgm:pt>
    <dgm:pt modelId="{D1B2EDFC-E0FC-4B49-8122-94575F6524DF}" type="sibTrans" cxnId="{3290FB0A-2338-4C3B-BD88-19E93C684CF2}">
      <dgm:prSet/>
      <dgm:spPr/>
      <dgm:t>
        <a:bodyPr/>
        <a:lstStyle/>
        <a:p>
          <a:endParaRPr lang="en-US"/>
        </a:p>
      </dgm:t>
    </dgm:pt>
    <dgm:pt modelId="{DCC2A0F2-B1D0-4F64-BC22-FE79DC87AC0F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Vraag: wat is het verpleegkundige probleem= diagnose? </a:t>
          </a:r>
          <a:endParaRPr lang="en-US" dirty="0">
            <a:latin typeface="Abadi" panose="020B0604020104020204" pitchFamily="34" charset="0"/>
          </a:endParaRPr>
        </a:p>
      </dgm:t>
    </dgm:pt>
    <dgm:pt modelId="{CD7E5D54-C3C2-4620-90BB-C1BF3E698BAF}" type="parTrans" cxnId="{D5C58061-9AEE-4C97-988C-12CF5D4BFD00}">
      <dgm:prSet/>
      <dgm:spPr/>
      <dgm:t>
        <a:bodyPr/>
        <a:lstStyle/>
        <a:p>
          <a:endParaRPr lang="en-US"/>
        </a:p>
      </dgm:t>
    </dgm:pt>
    <dgm:pt modelId="{F51C5732-2A76-4F50-812C-B3A81F6870E4}" type="sibTrans" cxnId="{D5C58061-9AEE-4C97-988C-12CF5D4BFD00}">
      <dgm:prSet/>
      <dgm:spPr/>
      <dgm:t>
        <a:bodyPr/>
        <a:lstStyle/>
        <a:p>
          <a:endParaRPr lang="en-US"/>
        </a:p>
      </dgm:t>
    </dgm:pt>
    <dgm:pt modelId="{8FA254C8-35FB-49D3-9B74-B1C30DA1CB9F}" type="pres">
      <dgm:prSet presAssocID="{8B73321D-C670-4E6A-91D3-197D883DB5F8}" presName="linear" presStyleCnt="0">
        <dgm:presLayoutVars>
          <dgm:animLvl val="lvl"/>
          <dgm:resizeHandles val="exact"/>
        </dgm:presLayoutVars>
      </dgm:prSet>
      <dgm:spPr/>
    </dgm:pt>
    <dgm:pt modelId="{7BD35F04-A7B4-4327-91B6-C4B3DDD5789F}" type="pres">
      <dgm:prSet presAssocID="{0E05903B-8D1B-4D5A-8A5B-D4A6435352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8E8795A-A467-4B00-938A-0FD2711D2774}" type="pres">
      <dgm:prSet presAssocID="{2E6F1F80-C80B-4B38-83C6-B75BECD0279F}" presName="spacer" presStyleCnt="0"/>
      <dgm:spPr/>
    </dgm:pt>
    <dgm:pt modelId="{547C6701-C5C0-48D0-851B-7F67844C4B68}" type="pres">
      <dgm:prSet presAssocID="{E5D9738D-6408-43D6-9278-01ED3FD9643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354924-5822-4BC5-AB04-A6F1B8E2C285}" type="pres">
      <dgm:prSet presAssocID="{918BAB17-0D68-48F0-8E5F-4FDAD3C38709}" presName="spacer" presStyleCnt="0"/>
      <dgm:spPr/>
    </dgm:pt>
    <dgm:pt modelId="{A89890D0-3382-4527-A086-C34B6D3CC6C6}" type="pres">
      <dgm:prSet presAssocID="{9E09A0C4-BE46-4A0D-BF61-6A0497C6DE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90D5CEA-44F8-49CC-895F-9D05652A3A9F}" type="pres">
      <dgm:prSet presAssocID="{8F5CA6CB-FDE1-4D22-A610-FD5EFB9A3F96}" presName="spacer" presStyleCnt="0"/>
      <dgm:spPr/>
    </dgm:pt>
    <dgm:pt modelId="{33DAF1DA-9EEF-48E5-AB8B-E57E967C7E63}" type="pres">
      <dgm:prSet presAssocID="{32F20903-771D-4C6B-AA4E-9D0EC52336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F04AE71-4980-429E-B92C-B8871322E525}" type="pres">
      <dgm:prSet presAssocID="{D1B2EDFC-E0FC-4B49-8122-94575F6524DF}" presName="spacer" presStyleCnt="0"/>
      <dgm:spPr/>
    </dgm:pt>
    <dgm:pt modelId="{EB36511B-49E8-4B95-8332-43DE2AFABD96}" type="pres">
      <dgm:prSet presAssocID="{DCC2A0F2-B1D0-4F64-BC22-FE79DC87AC0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290FB0A-2338-4C3B-BD88-19E93C684CF2}" srcId="{8B73321D-C670-4E6A-91D3-197D883DB5F8}" destId="{32F20903-771D-4C6B-AA4E-9D0EC5233623}" srcOrd="3" destOrd="0" parTransId="{19A2268A-38ED-4C82-9948-A48FB729531C}" sibTransId="{D1B2EDFC-E0FC-4B49-8122-94575F6524DF}"/>
    <dgm:cxn modelId="{1A20663C-EA02-40F6-938B-EAB9417478C3}" type="presOf" srcId="{E5D9738D-6408-43D6-9278-01ED3FD9643E}" destId="{547C6701-C5C0-48D0-851B-7F67844C4B68}" srcOrd="0" destOrd="0" presId="urn:microsoft.com/office/officeart/2005/8/layout/vList2"/>
    <dgm:cxn modelId="{E1B88860-1EC4-4E7C-A44E-A907A505C01D}" type="presOf" srcId="{32F20903-771D-4C6B-AA4E-9D0EC5233623}" destId="{33DAF1DA-9EEF-48E5-AB8B-E57E967C7E63}" srcOrd="0" destOrd="0" presId="urn:microsoft.com/office/officeart/2005/8/layout/vList2"/>
    <dgm:cxn modelId="{D5C58061-9AEE-4C97-988C-12CF5D4BFD00}" srcId="{8B73321D-C670-4E6A-91D3-197D883DB5F8}" destId="{DCC2A0F2-B1D0-4F64-BC22-FE79DC87AC0F}" srcOrd="4" destOrd="0" parTransId="{CD7E5D54-C3C2-4620-90BB-C1BF3E698BAF}" sibTransId="{F51C5732-2A76-4F50-812C-B3A81F6870E4}"/>
    <dgm:cxn modelId="{FF6BC084-22D8-4137-995C-510CD93A2C5D}" srcId="{8B73321D-C670-4E6A-91D3-197D883DB5F8}" destId="{9E09A0C4-BE46-4A0D-BF61-6A0497C6DEC5}" srcOrd="2" destOrd="0" parTransId="{5EC88423-C7DF-4A0C-AF17-63944A21EF54}" sibTransId="{8F5CA6CB-FDE1-4D22-A610-FD5EFB9A3F96}"/>
    <dgm:cxn modelId="{03730897-D3DD-4D7A-B6CC-EE892AF9671C}" type="presOf" srcId="{DCC2A0F2-B1D0-4F64-BC22-FE79DC87AC0F}" destId="{EB36511B-49E8-4B95-8332-43DE2AFABD96}" srcOrd="0" destOrd="0" presId="urn:microsoft.com/office/officeart/2005/8/layout/vList2"/>
    <dgm:cxn modelId="{E744D1A6-C248-47CA-B5F6-C233273C9A02}" srcId="{8B73321D-C670-4E6A-91D3-197D883DB5F8}" destId="{0E05903B-8D1B-4D5A-8A5B-D4A643535261}" srcOrd="0" destOrd="0" parTransId="{37C03E56-F259-4FE0-A7E4-C62C80183ECB}" sibTransId="{2E6F1F80-C80B-4B38-83C6-B75BECD0279F}"/>
    <dgm:cxn modelId="{ECBC4BB4-77F1-4FDD-BA49-D53DEF04A456}" type="presOf" srcId="{0E05903B-8D1B-4D5A-8A5B-D4A643535261}" destId="{7BD35F04-A7B4-4327-91B6-C4B3DDD5789F}" srcOrd="0" destOrd="0" presId="urn:microsoft.com/office/officeart/2005/8/layout/vList2"/>
    <dgm:cxn modelId="{657D20CA-8420-4276-B2F1-AA8D894231C3}" srcId="{8B73321D-C670-4E6A-91D3-197D883DB5F8}" destId="{E5D9738D-6408-43D6-9278-01ED3FD9643E}" srcOrd="1" destOrd="0" parTransId="{F83AD6BF-0DE2-4ED8-A231-98B30723F247}" sibTransId="{918BAB17-0D68-48F0-8E5F-4FDAD3C38709}"/>
    <dgm:cxn modelId="{5CF008E3-80D0-4995-9B8E-67FFC0FEC3B0}" type="presOf" srcId="{9E09A0C4-BE46-4A0D-BF61-6A0497C6DEC5}" destId="{A89890D0-3382-4527-A086-C34B6D3CC6C6}" srcOrd="0" destOrd="0" presId="urn:microsoft.com/office/officeart/2005/8/layout/vList2"/>
    <dgm:cxn modelId="{DC53FAF1-7579-45F4-87A9-F1BEECFE6A06}" type="presOf" srcId="{8B73321D-C670-4E6A-91D3-197D883DB5F8}" destId="{8FA254C8-35FB-49D3-9B74-B1C30DA1CB9F}" srcOrd="0" destOrd="0" presId="urn:microsoft.com/office/officeart/2005/8/layout/vList2"/>
    <dgm:cxn modelId="{0121B50F-DE99-4D18-A429-8D26D977215A}" type="presParOf" srcId="{8FA254C8-35FB-49D3-9B74-B1C30DA1CB9F}" destId="{7BD35F04-A7B4-4327-91B6-C4B3DDD5789F}" srcOrd="0" destOrd="0" presId="urn:microsoft.com/office/officeart/2005/8/layout/vList2"/>
    <dgm:cxn modelId="{895EFDAB-3E32-467B-9988-37209020C2CA}" type="presParOf" srcId="{8FA254C8-35FB-49D3-9B74-B1C30DA1CB9F}" destId="{B8E8795A-A467-4B00-938A-0FD2711D2774}" srcOrd="1" destOrd="0" presId="urn:microsoft.com/office/officeart/2005/8/layout/vList2"/>
    <dgm:cxn modelId="{D0432161-5FD4-4F7A-907C-9E69EEDF254B}" type="presParOf" srcId="{8FA254C8-35FB-49D3-9B74-B1C30DA1CB9F}" destId="{547C6701-C5C0-48D0-851B-7F67844C4B68}" srcOrd="2" destOrd="0" presId="urn:microsoft.com/office/officeart/2005/8/layout/vList2"/>
    <dgm:cxn modelId="{5C4D7F82-8D5A-4287-8A46-B8668A03C7A7}" type="presParOf" srcId="{8FA254C8-35FB-49D3-9B74-B1C30DA1CB9F}" destId="{09354924-5822-4BC5-AB04-A6F1B8E2C285}" srcOrd="3" destOrd="0" presId="urn:microsoft.com/office/officeart/2005/8/layout/vList2"/>
    <dgm:cxn modelId="{6B28FF1A-A3A4-4A1E-AA04-1D45284B5A71}" type="presParOf" srcId="{8FA254C8-35FB-49D3-9B74-B1C30DA1CB9F}" destId="{A89890D0-3382-4527-A086-C34B6D3CC6C6}" srcOrd="4" destOrd="0" presId="urn:microsoft.com/office/officeart/2005/8/layout/vList2"/>
    <dgm:cxn modelId="{F85698E6-86A6-420F-AFB7-EA1E6E8F3EC3}" type="presParOf" srcId="{8FA254C8-35FB-49D3-9B74-B1C30DA1CB9F}" destId="{C90D5CEA-44F8-49CC-895F-9D05652A3A9F}" srcOrd="5" destOrd="0" presId="urn:microsoft.com/office/officeart/2005/8/layout/vList2"/>
    <dgm:cxn modelId="{C15195D2-5CD3-44C4-81F1-E329D6B071A9}" type="presParOf" srcId="{8FA254C8-35FB-49D3-9B74-B1C30DA1CB9F}" destId="{33DAF1DA-9EEF-48E5-AB8B-E57E967C7E63}" srcOrd="6" destOrd="0" presId="urn:microsoft.com/office/officeart/2005/8/layout/vList2"/>
    <dgm:cxn modelId="{3EC86CCB-5337-4034-8AB0-E9D775AD2F80}" type="presParOf" srcId="{8FA254C8-35FB-49D3-9B74-B1C30DA1CB9F}" destId="{9F04AE71-4980-429E-B92C-B8871322E525}" srcOrd="7" destOrd="0" presId="urn:microsoft.com/office/officeart/2005/8/layout/vList2"/>
    <dgm:cxn modelId="{4AAFBB86-59B3-4993-9845-A7A29637ADED}" type="presParOf" srcId="{8FA254C8-35FB-49D3-9B74-B1C30DA1CB9F}" destId="{EB36511B-49E8-4B95-8332-43DE2AFABD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B9299-CFBF-4857-BBA1-9500EF88950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0EC77-E84C-4943-BAE2-17DA1D6D10CB}">
      <dgm:prSet phldr="0" custT="1"/>
      <dgm:spPr/>
      <dgm:t>
        <a:bodyPr/>
        <a:lstStyle/>
        <a:p>
          <a:pPr rtl="0"/>
          <a:r>
            <a:rPr lang="nl-NL" sz="1600" b="1" dirty="0">
              <a:latin typeface="Abadi" panose="020B0604020104020204" pitchFamily="34" charset="0"/>
            </a:rPr>
            <a:t>Potentiele problemen</a:t>
          </a:r>
        </a:p>
        <a:p>
          <a:pPr rtl="0"/>
          <a:r>
            <a:rPr lang="nl-NL" sz="1600" dirty="0">
              <a:latin typeface="Abadi" panose="020B0604020104020204" pitchFamily="34" charset="0"/>
            </a:rPr>
            <a:t>gezondheidsproblemen die er nog niet zijn maar mogelijk wel kunnen komen</a:t>
          </a:r>
          <a:br>
            <a:rPr lang="nl-NL" sz="1600" dirty="0">
              <a:latin typeface="Abadi" panose="020B0604020104020204" pitchFamily="34" charset="0"/>
            </a:rPr>
          </a:br>
          <a:r>
            <a:rPr lang="nl-NL" sz="1600" dirty="0">
              <a:latin typeface="Abadi" panose="020B0604020104020204" pitchFamily="34" charset="0"/>
            </a:rPr>
            <a:t>bijv.  Mw. krijgt chemo en wordt misselijk of mw. kan op den duur ADL niet geheel zelfstandig verrichten  </a:t>
          </a:r>
          <a:endParaRPr lang="en-US" sz="1600" dirty="0">
            <a:latin typeface="Abadi" panose="020B0604020104020204" pitchFamily="34" charset="0"/>
          </a:endParaRPr>
        </a:p>
      </dgm:t>
    </dgm:pt>
    <dgm:pt modelId="{2C2EDD6F-332A-4D77-AF68-9B5A91FF3340}" type="parTrans" cxnId="{7E78DFDF-14BA-4C28-9EA0-14B99E1311FB}">
      <dgm:prSet/>
      <dgm:spPr/>
      <dgm:t>
        <a:bodyPr/>
        <a:lstStyle/>
        <a:p>
          <a:endParaRPr lang="en-US"/>
        </a:p>
      </dgm:t>
    </dgm:pt>
    <dgm:pt modelId="{B747B768-510F-4038-A9BA-4D4BE600659D}" type="sibTrans" cxnId="{7E78DFDF-14BA-4C28-9EA0-14B99E1311FB}">
      <dgm:prSet/>
      <dgm:spPr/>
      <dgm:t>
        <a:bodyPr/>
        <a:lstStyle/>
        <a:p>
          <a:endParaRPr lang="en-US"/>
        </a:p>
      </dgm:t>
    </dgm:pt>
    <dgm:pt modelId="{6A032B18-FA8B-4368-881C-D4D462B4FAFD}">
      <dgm:prSet phldr="0" custT="1"/>
      <dgm:spPr/>
      <dgm:t>
        <a:bodyPr/>
        <a:lstStyle/>
        <a:p>
          <a:pPr rtl="0"/>
          <a:r>
            <a:rPr lang="nl-NL" sz="1600" b="1" dirty="0">
              <a:latin typeface="Abadi" panose="020B0604020104020204" pitchFamily="34" charset="0"/>
            </a:rPr>
            <a:t>Actuele</a:t>
          </a:r>
          <a:r>
            <a:rPr lang="nl-NL" sz="1600" b="1" i="0" u="none" strike="noStrike" cap="none" baseline="0" noProof="0" dirty="0">
              <a:latin typeface="Abadi" panose="020B0604020104020204" pitchFamily="34" charset="0"/>
              <a:cs typeface="Calibri Light"/>
            </a:rPr>
            <a:t> problemen</a:t>
          </a:r>
          <a:r>
            <a:rPr lang="nl-NL" sz="1600" b="1" dirty="0">
              <a:latin typeface="Abadi" panose="020B0604020104020204" pitchFamily="34" charset="0"/>
            </a:rPr>
            <a:t> </a:t>
          </a:r>
          <a:r>
            <a:rPr lang="nl-NL" sz="1600" dirty="0">
              <a:latin typeface="Abadi" panose="020B0604020104020204" pitchFamily="34" charset="0"/>
            </a:rPr>
            <a:t>gezondheidsproblemen die </a:t>
          </a:r>
          <a:r>
            <a:rPr lang="nl-NL" sz="1600" b="0" i="0" u="none" strike="noStrike" cap="none" baseline="0" noProof="0" dirty="0">
              <a:latin typeface="Abadi" panose="020B0604020104020204" pitchFamily="34" charset="0"/>
              <a:cs typeface="Calibri Light"/>
            </a:rPr>
            <a:t>al aanwezig </a:t>
          </a:r>
          <a:r>
            <a:rPr lang="nl-NL" sz="1600" dirty="0">
              <a:latin typeface="Abadi" panose="020B0604020104020204" pitchFamily="34" charset="0"/>
            </a:rPr>
            <a:t>zijn</a:t>
          </a:r>
          <a:br>
            <a:rPr lang="nl-NL" sz="1600" dirty="0">
              <a:latin typeface="Abadi" panose="020B0604020104020204" pitchFamily="34" charset="0"/>
            </a:rPr>
          </a:br>
          <a:br>
            <a:rPr lang="nl-NL" sz="1600" dirty="0">
              <a:latin typeface="Abadi" panose="020B0604020104020204" pitchFamily="34" charset="0"/>
            </a:rPr>
          </a:br>
          <a:br>
            <a:rPr lang="nl-NL" sz="1600" dirty="0">
              <a:latin typeface="Abadi" panose="020B0604020104020204" pitchFamily="34" charset="0"/>
            </a:rPr>
          </a:br>
          <a:r>
            <a:rPr lang="nl-NL" sz="1600" b="0" i="0" u="none" strike="noStrike" cap="none" baseline="0" noProof="0" dirty="0">
              <a:solidFill>
                <a:srgbClr val="010000"/>
              </a:solidFill>
              <a:latin typeface="Abadi" panose="020B0604020104020204" pitchFamily="34" charset="0"/>
              <a:cs typeface="Calibri Light" panose="020F0302020204030204"/>
            </a:rPr>
            <a:t> bijv. mw. is misselijk of</a:t>
          </a:r>
          <a:br>
            <a:rPr lang="nl-NL" sz="1600" b="0" i="0" u="none" strike="noStrike" cap="none" baseline="0" noProof="0" dirty="0">
              <a:solidFill>
                <a:srgbClr val="010000"/>
              </a:solidFill>
              <a:latin typeface="Abadi" panose="020B0604020104020204" pitchFamily="34" charset="0"/>
              <a:cs typeface="Calibri Light" panose="020F0302020204030204"/>
            </a:rPr>
          </a:br>
          <a:r>
            <a:rPr lang="nl-NL" sz="1600" b="0" i="0" u="none" strike="noStrike" cap="none" baseline="0" noProof="0" dirty="0">
              <a:solidFill>
                <a:srgbClr val="010000"/>
              </a:solidFill>
              <a:latin typeface="Abadi" panose="020B0604020104020204" pitchFamily="34" charset="0"/>
              <a:cs typeface="Calibri Light" panose="020F0302020204030204"/>
            </a:rPr>
            <a:t> mw. kan niet zelf ADL verrichten</a:t>
          </a:r>
        </a:p>
      </dgm:t>
    </dgm:pt>
    <dgm:pt modelId="{3C6D0085-0E08-4F00-96F2-F419E94DF6E5}" type="parTrans" cxnId="{AB0531F2-D430-444B-8782-6B6845AEDEE7}">
      <dgm:prSet/>
      <dgm:spPr/>
      <dgm:t>
        <a:bodyPr/>
        <a:lstStyle/>
        <a:p>
          <a:endParaRPr lang="nl-NL"/>
        </a:p>
      </dgm:t>
    </dgm:pt>
    <dgm:pt modelId="{E34304EB-A177-4CBF-8174-6E3229F6C82E}" type="sibTrans" cxnId="{AB0531F2-D430-444B-8782-6B6845AEDEE7}">
      <dgm:prSet/>
      <dgm:spPr/>
      <dgm:t>
        <a:bodyPr/>
        <a:lstStyle/>
        <a:p>
          <a:endParaRPr lang="nl-NL"/>
        </a:p>
      </dgm:t>
    </dgm:pt>
    <dgm:pt modelId="{0C07E980-9C64-48A6-92D6-E1ED2E48D0E4}" type="pres">
      <dgm:prSet presAssocID="{E72B9299-CFBF-4857-BBA1-9500EF8895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F77457-711D-47A3-9B8A-EA0A9FE59549}" type="pres">
      <dgm:prSet presAssocID="{6A032B18-FA8B-4368-881C-D4D462B4FAFD}" presName="hierRoot1" presStyleCnt="0"/>
      <dgm:spPr/>
    </dgm:pt>
    <dgm:pt modelId="{D5BD14A3-E7B5-46E8-AD1C-A9A255E414BF}" type="pres">
      <dgm:prSet presAssocID="{6A032B18-FA8B-4368-881C-D4D462B4FAFD}" presName="composite" presStyleCnt="0"/>
      <dgm:spPr/>
    </dgm:pt>
    <dgm:pt modelId="{73BA0562-85F6-4E8B-AC2C-798DD5331591}" type="pres">
      <dgm:prSet presAssocID="{6A032B18-FA8B-4368-881C-D4D462B4FAFD}" presName="background" presStyleLbl="node0" presStyleIdx="0" presStyleCnt="2"/>
      <dgm:spPr/>
    </dgm:pt>
    <dgm:pt modelId="{D32708D2-4AB3-4F76-AC65-E87D75BCC5A6}" type="pres">
      <dgm:prSet presAssocID="{6A032B18-FA8B-4368-881C-D4D462B4FAFD}" presName="text" presStyleLbl="fgAcc0" presStyleIdx="0" presStyleCnt="2">
        <dgm:presLayoutVars>
          <dgm:chPref val="3"/>
        </dgm:presLayoutVars>
      </dgm:prSet>
      <dgm:spPr/>
    </dgm:pt>
    <dgm:pt modelId="{DB55E8A8-A6AC-437B-BCF0-51C685A564A4}" type="pres">
      <dgm:prSet presAssocID="{6A032B18-FA8B-4368-881C-D4D462B4FAFD}" presName="hierChild2" presStyleCnt="0"/>
      <dgm:spPr/>
    </dgm:pt>
    <dgm:pt modelId="{3BB2444B-0821-4978-A836-422CF326C672}" type="pres">
      <dgm:prSet presAssocID="{AB60EC77-E84C-4943-BAE2-17DA1D6D10CB}" presName="hierRoot1" presStyleCnt="0"/>
      <dgm:spPr/>
    </dgm:pt>
    <dgm:pt modelId="{0E2A3D55-2A93-45CC-A879-C242E82578F1}" type="pres">
      <dgm:prSet presAssocID="{AB60EC77-E84C-4943-BAE2-17DA1D6D10CB}" presName="composite" presStyleCnt="0"/>
      <dgm:spPr/>
    </dgm:pt>
    <dgm:pt modelId="{B8F6DB20-E641-45AE-BCAC-7CB6A6ABF346}" type="pres">
      <dgm:prSet presAssocID="{AB60EC77-E84C-4943-BAE2-17DA1D6D10CB}" presName="background" presStyleLbl="node0" presStyleIdx="1" presStyleCnt="2"/>
      <dgm:spPr/>
    </dgm:pt>
    <dgm:pt modelId="{447099B9-8EAE-4B45-A0F6-1FE9EA7E05C0}" type="pres">
      <dgm:prSet presAssocID="{AB60EC77-E84C-4943-BAE2-17DA1D6D10CB}" presName="text" presStyleLbl="fgAcc0" presStyleIdx="1" presStyleCnt="2" custLinFactNeighborX="92" custLinFactNeighborY="-774">
        <dgm:presLayoutVars>
          <dgm:chPref val="3"/>
        </dgm:presLayoutVars>
      </dgm:prSet>
      <dgm:spPr/>
    </dgm:pt>
    <dgm:pt modelId="{85004B1A-D60A-452F-9006-E968094AC3EA}" type="pres">
      <dgm:prSet presAssocID="{AB60EC77-E84C-4943-BAE2-17DA1D6D10CB}" presName="hierChild2" presStyleCnt="0"/>
      <dgm:spPr/>
    </dgm:pt>
  </dgm:ptLst>
  <dgm:cxnLst>
    <dgm:cxn modelId="{CC7F7C31-EE74-4067-BB7F-16492BD7B27E}" type="presOf" srcId="{E72B9299-CFBF-4857-BBA1-9500EF889505}" destId="{0C07E980-9C64-48A6-92D6-E1ED2E48D0E4}" srcOrd="0" destOrd="0" presId="urn:microsoft.com/office/officeart/2005/8/layout/hierarchy1"/>
    <dgm:cxn modelId="{C4BD5C33-A2CD-438A-B317-19FE4CD268C7}" type="presOf" srcId="{AB60EC77-E84C-4943-BAE2-17DA1D6D10CB}" destId="{447099B9-8EAE-4B45-A0F6-1FE9EA7E05C0}" srcOrd="0" destOrd="0" presId="urn:microsoft.com/office/officeart/2005/8/layout/hierarchy1"/>
    <dgm:cxn modelId="{4FB17E36-E2F1-4080-AC44-8F7DB47093AF}" type="presOf" srcId="{6A032B18-FA8B-4368-881C-D4D462B4FAFD}" destId="{D32708D2-4AB3-4F76-AC65-E87D75BCC5A6}" srcOrd="0" destOrd="0" presId="urn:microsoft.com/office/officeart/2005/8/layout/hierarchy1"/>
    <dgm:cxn modelId="{7E78DFDF-14BA-4C28-9EA0-14B99E1311FB}" srcId="{E72B9299-CFBF-4857-BBA1-9500EF889505}" destId="{AB60EC77-E84C-4943-BAE2-17DA1D6D10CB}" srcOrd="1" destOrd="0" parTransId="{2C2EDD6F-332A-4D77-AF68-9B5A91FF3340}" sibTransId="{B747B768-510F-4038-A9BA-4D4BE600659D}"/>
    <dgm:cxn modelId="{AB0531F2-D430-444B-8782-6B6845AEDEE7}" srcId="{E72B9299-CFBF-4857-BBA1-9500EF889505}" destId="{6A032B18-FA8B-4368-881C-D4D462B4FAFD}" srcOrd="0" destOrd="0" parTransId="{3C6D0085-0E08-4F00-96F2-F419E94DF6E5}" sibTransId="{E34304EB-A177-4CBF-8174-6E3229F6C82E}"/>
    <dgm:cxn modelId="{687DFDA2-1355-40B7-8EF7-899D7F8A276E}" type="presParOf" srcId="{0C07E980-9C64-48A6-92D6-E1ED2E48D0E4}" destId="{A1F77457-711D-47A3-9B8A-EA0A9FE59549}" srcOrd="0" destOrd="0" presId="urn:microsoft.com/office/officeart/2005/8/layout/hierarchy1"/>
    <dgm:cxn modelId="{6BD06715-CBD0-4988-8A33-4F0CEC9D9DBB}" type="presParOf" srcId="{A1F77457-711D-47A3-9B8A-EA0A9FE59549}" destId="{D5BD14A3-E7B5-46E8-AD1C-A9A255E414BF}" srcOrd="0" destOrd="0" presId="urn:microsoft.com/office/officeart/2005/8/layout/hierarchy1"/>
    <dgm:cxn modelId="{9988446E-5175-4215-906D-4E44201AD7C7}" type="presParOf" srcId="{D5BD14A3-E7B5-46E8-AD1C-A9A255E414BF}" destId="{73BA0562-85F6-4E8B-AC2C-798DD5331591}" srcOrd="0" destOrd="0" presId="urn:microsoft.com/office/officeart/2005/8/layout/hierarchy1"/>
    <dgm:cxn modelId="{0AE5EC0B-8E49-4307-BC4D-6C68EBB975F0}" type="presParOf" srcId="{D5BD14A3-E7B5-46E8-AD1C-A9A255E414BF}" destId="{D32708D2-4AB3-4F76-AC65-E87D75BCC5A6}" srcOrd="1" destOrd="0" presId="urn:microsoft.com/office/officeart/2005/8/layout/hierarchy1"/>
    <dgm:cxn modelId="{7D58492D-76D3-435B-A868-694EE16CF221}" type="presParOf" srcId="{A1F77457-711D-47A3-9B8A-EA0A9FE59549}" destId="{DB55E8A8-A6AC-437B-BCF0-51C685A564A4}" srcOrd="1" destOrd="0" presId="urn:microsoft.com/office/officeart/2005/8/layout/hierarchy1"/>
    <dgm:cxn modelId="{2AF42F65-0E77-492E-970A-59E08A5205EE}" type="presParOf" srcId="{0C07E980-9C64-48A6-92D6-E1ED2E48D0E4}" destId="{3BB2444B-0821-4978-A836-422CF326C672}" srcOrd="1" destOrd="0" presId="urn:microsoft.com/office/officeart/2005/8/layout/hierarchy1"/>
    <dgm:cxn modelId="{CA2428DF-381A-4FEA-A4F1-85231A18599F}" type="presParOf" srcId="{3BB2444B-0821-4978-A836-422CF326C672}" destId="{0E2A3D55-2A93-45CC-A879-C242E82578F1}" srcOrd="0" destOrd="0" presId="urn:microsoft.com/office/officeart/2005/8/layout/hierarchy1"/>
    <dgm:cxn modelId="{69B4445C-5D6B-407A-AF3C-5BC1C09C18BE}" type="presParOf" srcId="{0E2A3D55-2A93-45CC-A879-C242E82578F1}" destId="{B8F6DB20-E641-45AE-BCAC-7CB6A6ABF346}" srcOrd="0" destOrd="0" presId="urn:microsoft.com/office/officeart/2005/8/layout/hierarchy1"/>
    <dgm:cxn modelId="{B9B30B42-4489-498B-935A-A06B40FAF4C2}" type="presParOf" srcId="{0E2A3D55-2A93-45CC-A879-C242E82578F1}" destId="{447099B9-8EAE-4B45-A0F6-1FE9EA7E05C0}" srcOrd="1" destOrd="0" presId="urn:microsoft.com/office/officeart/2005/8/layout/hierarchy1"/>
    <dgm:cxn modelId="{ED64AB31-D5B6-47F2-BE9E-52913C29E96B}" type="presParOf" srcId="{3BB2444B-0821-4978-A836-422CF326C672}" destId="{85004B1A-D60A-452F-9006-E968094AC3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1BB062-B4E2-4C7C-9FEF-67A8988B8BD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08963E-0840-4D91-808F-B7A498992083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P: slapeloosheid </a:t>
          </a:r>
          <a:br>
            <a:rPr lang="nl-NL" dirty="0">
              <a:latin typeface="Abadi" panose="020B0604020104020204" pitchFamily="34" charset="0"/>
            </a:rPr>
          </a:br>
          <a:r>
            <a:rPr lang="nl-NL" dirty="0">
              <a:latin typeface="Abadi" panose="020B0604020104020204" pitchFamily="34" charset="0"/>
            </a:rPr>
            <a:t>(slaap-rustpatroon, blz. 358, verstoring van de hoeveelheid en kwaliteit van de slaap die het functioneren beperkt)</a:t>
          </a:r>
          <a:endParaRPr lang="en-US" dirty="0">
            <a:latin typeface="Abadi" panose="020B0604020104020204" pitchFamily="34" charset="0"/>
          </a:endParaRPr>
        </a:p>
      </dgm:t>
    </dgm:pt>
    <dgm:pt modelId="{DD62F915-CE53-4199-81A5-2D61FED13B8C}" type="parTrans" cxnId="{C5BC1205-8A8D-47C3-A582-6006184829D1}">
      <dgm:prSet/>
      <dgm:spPr/>
      <dgm:t>
        <a:bodyPr/>
        <a:lstStyle/>
        <a:p>
          <a:endParaRPr lang="en-US"/>
        </a:p>
      </dgm:t>
    </dgm:pt>
    <dgm:pt modelId="{4477FAA8-EACE-4D0E-A62B-B23954A8E369}" type="sibTrans" cxnId="{C5BC1205-8A8D-47C3-A582-6006184829D1}">
      <dgm:prSet/>
      <dgm:spPr/>
      <dgm:t>
        <a:bodyPr/>
        <a:lstStyle/>
        <a:p>
          <a:endParaRPr lang="en-US"/>
        </a:p>
      </dgm:t>
    </dgm:pt>
    <dgm:pt modelId="{3D1A5CCC-9DD8-469B-8973-C288F35C15FA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E: mw. is bang om de diagnose kanker te krijgen en mw. kan niet wennen aan de onrust op de patiëntenkamer</a:t>
          </a:r>
          <a:endParaRPr lang="en-US" dirty="0">
            <a:latin typeface="Abadi" panose="020B0604020104020204" pitchFamily="34" charset="0"/>
          </a:endParaRPr>
        </a:p>
      </dgm:t>
    </dgm:pt>
    <dgm:pt modelId="{E2466502-F257-43A9-91EE-E816C3A8703D}" type="parTrans" cxnId="{AB11BB58-F2AB-45CD-A9F7-2D13B3E41716}">
      <dgm:prSet/>
      <dgm:spPr/>
      <dgm:t>
        <a:bodyPr/>
        <a:lstStyle/>
        <a:p>
          <a:endParaRPr lang="en-US"/>
        </a:p>
      </dgm:t>
    </dgm:pt>
    <dgm:pt modelId="{32CDEF4A-1D11-4A95-968F-99047D025F87}" type="sibTrans" cxnId="{AB11BB58-F2AB-45CD-A9F7-2D13B3E41716}">
      <dgm:prSet/>
      <dgm:spPr/>
      <dgm:t>
        <a:bodyPr/>
        <a:lstStyle/>
        <a:p>
          <a:endParaRPr lang="en-US"/>
        </a:p>
      </dgm:t>
    </dgm:pt>
    <dgm:pt modelId="{3C7F95CD-6443-4EF1-BB73-0121585FB645}">
      <dgm:prSet/>
      <dgm:spPr/>
      <dgm:t>
        <a:bodyPr/>
        <a:lstStyle/>
        <a:p>
          <a:r>
            <a:rPr lang="nl-NL" dirty="0">
              <a:latin typeface="Abadi" panose="020B0604020104020204" pitchFamily="34" charset="0"/>
            </a:rPr>
            <a:t>S: mw. zegt dat ze niet in slaap kan komen; ligt ‘s nachts veel wakker, doet alleen wat hazenslaapjes, voelt zich duf en niet uitgerust. Mw. valt overdag steeds is slaap en is lusteloos.</a:t>
          </a:r>
          <a:endParaRPr lang="en-US" dirty="0">
            <a:latin typeface="Abadi" panose="020B0604020104020204" pitchFamily="34" charset="0"/>
          </a:endParaRPr>
        </a:p>
      </dgm:t>
    </dgm:pt>
    <dgm:pt modelId="{82DFD25E-055D-469B-A085-7FC2B7468794}" type="parTrans" cxnId="{9C8674A2-B738-4B59-8972-2B286D7CAD49}">
      <dgm:prSet/>
      <dgm:spPr/>
      <dgm:t>
        <a:bodyPr/>
        <a:lstStyle/>
        <a:p>
          <a:endParaRPr lang="en-US"/>
        </a:p>
      </dgm:t>
    </dgm:pt>
    <dgm:pt modelId="{CD8D93F5-E489-40E0-8058-3A228119F772}" type="sibTrans" cxnId="{9C8674A2-B738-4B59-8972-2B286D7CAD49}">
      <dgm:prSet/>
      <dgm:spPr/>
      <dgm:t>
        <a:bodyPr/>
        <a:lstStyle/>
        <a:p>
          <a:endParaRPr lang="en-US"/>
        </a:p>
      </dgm:t>
    </dgm:pt>
    <dgm:pt modelId="{E29E63CB-EBDB-4BF2-8411-606A837CCCB1}" type="pres">
      <dgm:prSet presAssocID="{411BB062-B4E2-4C7C-9FEF-67A8988B8BDF}" presName="diagram" presStyleCnt="0">
        <dgm:presLayoutVars>
          <dgm:dir/>
          <dgm:resizeHandles val="exact"/>
        </dgm:presLayoutVars>
      </dgm:prSet>
      <dgm:spPr/>
    </dgm:pt>
    <dgm:pt modelId="{5A498B12-416E-4905-B06A-7ADDC4B55C16}" type="pres">
      <dgm:prSet presAssocID="{EA08963E-0840-4D91-808F-B7A498992083}" presName="node" presStyleLbl="node1" presStyleIdx="0" presStyleCnt="3">
        <dgm:presLayoutVars>
          <dgm:bulletEnabled val="1"/>
        </dgm:presLayoutVars>
      </dgm:prSet>
      <dgm:spPr/>
    </dgm:pt>
    <dgm:pt modelId="{2C347BBB-DEF2-4151-82E8-035FAD357347}" type="pres">
      <dgm:prSet presAssocID="{4477FAA8-EACE-4D0E-A62B-B23954A8E369}" presName="sibTrans" presStyleCnt="0"/>
      <dgm:spPr/>
    </dgm:pt>
    <dgm:pt modelId="{7709376F-1B75-482B-89E0-FA6FFD73AEA5}" type="pres">
      <dgm:prSet presAssocID="{3D1A5CCC-9DD8-469B-8973-C288F35C15FA}" presName="node" presStyleLbl="node1" presStyleIdx="1" presStyleCnt="3">
        <dgm:presLayoutVars>
          <dgm:bulletEnabled val="1"/>
        </dgm:presLayoutVars>
      </dgm:prSet>
      <dgm:spPr/>
    </dgm:pt>
    <dgm:pt modelId="{089809AF-DEAE-49EE-B141-60C088F64B9D}" type="pres">
      <dgm:prSet presAssocID="{32CDEF4A-1D11-4A95-968F-99047D025F87}" presName="sibTrans" presStyleCnt="0"/>
      <dgm:spPr/>
    </dgm:pt>
    <dgm:pt modelId="{CCD57583-AACE-498A-9C26-7B8BC08F2A03}" type="pres">
      <dgm:prSet presAssocID="{3C7F95CD-6443-4EF1-BB73-0121585FB645}" presName="node" presStyleLbl="node1" presStyleIdx="2" presStyleCnt="3">
        <dgm:presLayoutVars>
          <dgm:bulletEnabled val="1"/>
        </dgm:presLayoutVars>
      </dgm:prSet>
      <dgm:spPr/>
    </dgm:pt>
  </dgm:ptLst>
  <dgm:cxnLst>
    <dgm:cxn modelId="{C5BC1205-8A8D-47C3-A582-6006184829D1}" srcId="{411BB062-B4E2-4C7C-9FEF-67A8988B8BDF}" destId="{EA08963E-0840-4D91-808F-B7A498992083}" srcOrd="0" destOrd="0" parTransId="{DD62F915-CE53-4199-81A5-2D61FED13B8C}" sibTransId="{4477FAA8-EACE-4D0E-A62B-B23954A8E369}"/>
    <dgm:cxn modelId="{BA3A662E-2EDB-4570-9A19-1D0BE829024D}" type="presOf" srcId="{EA08963E-0840-4D91-808F-B7A498992083}" destId="{5A498B12-416E-4905-B06A-7ADDC4B55C16}" srcOrd="0" destOrd="0" presId="urn:microsoft.com/office/officeart/2005/8/layout/default"/>
    <dgm:cxn modelId="{DAA79271-C868-4009-ABBF-9663D8EE140A}" type="presOf" srcId="{3C7F95CD-6443-4EF1-BB73-0121585FB645}" destId="{CCD57583-AACE-498A-9C26-7B8BC08F2A03}" srcOrd="0" destOrd="0" presId="urn:microsoft.com/office/officeart/2005/8/layout/default"/>
    <dgm:cxn modelId="{AB11BB58-F2AB-45CD-A9F7-2D13B3E41716}" srcId="{411BB062-B4E2-4C7C-9FEF-67A8988B8BDF}" destId="{3D1A5CCC-9DD8-469B-8973-C288F35C15FA}" srcOrd="1" destOrd="0" parTransId="{E2466502-F257-43A9-91EE-E816C3A8703D}" sibTransId="{32CDEF4A-1D11-4A95-968F-99047D025F87}"/>
    <dgm:cxn modelId="{33C7707A-2B95-49B9-B3F9-C30CBB95DBD4}" type="presOf" srcId="{3D1A5CCC-9DD8-469B-8973-C288F35C15FA}" destId="{7709376F-1B75-482B-89E0-FA6FFD73AEA5}" srcOrd="0" destOrd="0" presId="urn:microsoft.com/office/officeart/2005/8/layout/default"/>
    <dgm:cxn modelId="{9C8674A2-B738-4B59-8972-2B286D7CAD49}" srcId="{411BB062-B4E2-4C7C-9FEF-67A8988B8BDF}" destId="{3C7F95CD-6443-4EF1-BB73-0121585FB645}" srcOrd="2" destOrd="0" parTransId="{82DFD25E-055D-469B-A085-7FC2B7468794}" sibTransId="{CD8D93F5-E489-40E0-8058-3A228119F772}"/>
    <dgm:cxn modelId="{1DA598D6-4512-4925-91AC-815B181B3932}" type="presOf" srcId="{411BB062-B4E2-4C7C-9FEF-67A8988B8BDF}" destId="{E29E63CB-EBDB-4BF2-8411-606A837CCCB1}" srcOrd="0" destOrd="0" presId="urn:microsoft.com/office/officeart/2005/8/layout/default"/>
    <dgm:cxn modelId="{F874FA69-9E19-4E56-B50F-0362B3114009}" type="presParOf" srcId="{E29E63CB-EBDB-4BF2-8411-606A837CCCB1}" destId="{5A498B12-416E-4905-B06A-7ADDC4B55C16}" srcOrd="0" destOrd="0" presId="urn:microsoft.com/office/officeart/2005/8/layout/default"/>
    <dgm:cxn modelId="{0D9BD56A-CA3C-44E7-AF68-45E74BC55FAD}" type="presParOf" srcId="{E29E63CB-EBDB-4BF2-8411-606A837CCCB1}" destId="{2C347BBB-DEF2-4151-82E8-035FAD357347}" srcOrd="1" destOrd="0" presId="urn:microsoft.com/office/officeart/2005/8/layout/default"/>
    <dgm:cxn modelId="{20D792A1-AD93-4A78-9F72-CBA278344C3E}" type="presParOf" srcId="{E29E63CB-EBDB-4BF2-8411-606A837CCCB1}" destId="{7709376F-1B75-482B-89E0-FA6FFD73AEA5}" srcOrd="2" destOrd="0" presId="urn:microsoft.com/office/officeart/2005/8/layout/default"/>
    <dgm:cxn modelId="{D1313261-ABBF-451D-8024-3630271A76DF}" type="presParOf" srcId="{E29E63CB-EBDB-4BF2-8411-606A837CCCB1}" destId="{089809AF-DEAE-49EE-B141-60C088F64B9D}" srcOrd="3" destOrd="0" presId="urn:microsoft.com/office/officeart/2005/8/layout/default"/>
    <dgm:cxn modelId="{18A4CD9B-5F10-4E1C-BBC6-814F3FB0697A}" type="presParOf" srcId="{E29E63CB-EBDB-4BF2-8411-606A837CCCB1}" destId="{CCD57583-AACE-498A-9C26-7B8BC08F2A0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19C54-8372-4002-8E97-04DA1B12714F}">
      <dsp:nvSpPr>
        <dsp:cNvPr id="0" name=""/>
        <dsp:cNvSpPr/>
      </dsp:nvSpPr>
      <dsp:spPr>
        <a:xfrm>
          <a:off x="424026" y="546013"/>
          <a:ext cx="3957580" cy="395758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badi" panose="020B0604020104020204" pitchFamily="34" charset="0"/>
            </a:rPr>
            <a:t>Stap 1 verzamelen van gegevens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2497044" y="1051547"/>
        <a:ext cx="1036509" cy="800938"/>
      </dsp:txXfrm>
    </dsp:sp>
    <dsp:sp modelId="{2B4CB640-A103-4535-82B3-2992DC66F910}">
      <dsp:nvSpPr>
        <dsp:cNvPr id="0" name=""/>
        <dsp:cNvSpPr/>
      </dsp:nvSpPr>
      <dsp:spPr>
        <a:xfrm>
          <a:off x="471140" y="627520"/>
          <a:ext cx="3957580" cy="395758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badi" panose="020B0604020104020204" pitchFamily="34" charset="0"/>
            </a:rPr>
            <a:t>Stap 2 vaststellen van de verpleegkundige diagnose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3156641" y="2229398"/>
        <a:ext cx="1083623" cy="777381"/>
      </dsp:txXfrm>
    </dsp:sp>
    <dsp:sp modelId="{B409BD9E-E787-4EDC-8A10-902BEF2BF751}">
      <dsp:nvSpPr>
        <dsp:cNvPr id="0" name=""/>
        <dsp:cNvSpPr/>
      </dsp:nvSpPr>
      <dsp:spPr>
        <a:xfrm>
          <a:off x="424026" y="709028"/>
          <a:ext cx="3957580" cy="3957580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badi" panose="020B0604020104020204" pitchFamily="34" charset="0"/>
            </a:rPr>
            <a:t>Stap 3 formuleren van het verpleegkundig doel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2497044" y="3383692"/>
        <a:ext cx="1036509" cy="800938"/>
      </dsp:txXfrm>
    </dsp:sp>
    <dsp:sp modelId="{93E10C6C-F127-4322-8685-742F7B6670A4}">
      <dsp:nvSpPr>
        <dsp:cNvPr id="0" name=""/>
        <dsp:cNvSpPr/>
      </dsp:nvSpPr>
      <dsp:spPr>
        <a:xfrm>
          <a:off x="329798" y="709028"/>
          <a:ext cx="3957580" cy="395758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badi" panose="020B0604020104020204" pitchFamily="34" charset="0"/>
            </a:rPr>
            <a:t>Stap 4 plannen van de verpleegkundige zorg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1177851" y="3383692"/>
        <a:ext cx="1036509" cy="800938"/>
      </dsp:txXfrm>
    </dsp:sp>
    <dsp:sp modelId="{DB3051F2-EB16-4D84-9B3A-06997A78D274}">
      <dsp:nvSpPr>
        <dsp:cNvPr id="0" name=""/>
        <dsp:cNvSpPr/>
      </dsp:nvSpPr>
      <dsp:spPr>
        <a:xfrm>
          <a:off x="282684" y="627520"/>
          <a:ext cx="3957580" cy="3957580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Abadi" panose="020B0604020104020204" pitchFamily="34" charset="0"/>
            </a:rPr>
            <a:t>Stap 5 uitvoeren van de verpleegkundige zorg</a:t>
          </a:r>
          <a:endParaRPr lang="en-US" sz="1400" kern="1200" dirty="0">
            <a:latin typeface="Abadi" panose="020B0604020104020204" pitchFamily="34" charset="0"/>
          </a:endParaRPr>
        </a:p>
      </dsp:txBody>
      <dsp:txXfrm>
        <a:off x="471140" y="2229398"/>
        <a:ext cx="1083623" cy="777381"/>
      </dsp:txXfrm>
    </dsp:sp>
    <dsp:sp modelId="{30FC25AC-8681-48AF-9F85-62D322DE8599}">
      <dsp:nvSpPr>
        <dsp:cNvPr id="0" name=""/>
        <dsp:cNvSpPr/>
      </dsp:nvSpPr>
      <dsp:spPr>
        <a:xfrm>
          <a:off x="329798" y="546013"/>
          <a:ext cx="3957580" cy="395758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>
              <a:latin typeface="Abadi" panose="020B0604020104020204" pitchFamily="34" charset="0"/>
            </a:rPr>
            <a:t>Stap 6 evalueren van de verpleegkundige zorg</a:t>
          </a:r>
          <a:endParaRPr lang="en-US" sz="1400" kern="1200">
            <a:latin typeface="Abadi" panose="020B0604020104020204" pitchFamily="34" charset="0"/>
          </a:endParaRPr>
        </a:p>
      </dsp:txBody>
      <dsp:txXfrm>
        <a:off x="1177851" y="1051547"/>
        <a:ext cx="1036509" cy="800938"/>
      </dsp:txXfrm>
    </dsp:sp>
    <dsp:sp modelId="{8492A557-1D10-4EF1-893F-7B17838EE4BE}">
      <dsp:nvSpPr>
        <dsp:cNvPr id="0" name=""/>
        <dsp:cNvSpPr/>
      </dsp:nvSpPr>
      <dsp:spPr>
        <a:xfrm>
          <a:off x="178888" y="301020"/>
          <a:ext cx="4447566" cy="444756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87AB6-1290-4D11-8820-F2E3E6B78EB9}">
      <dsp:nvSpPr>
        <dsp:cNvPr id="0" name=""/>
        <dsp:cNvSpPr/>
      </dsp:nvSpPr>
      <dsp:spPr>
        <a:xfrm>
          <a:off x="226002" y="382527"/>
          <a:ext cx="4447566" cy="444756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5FE6B-92CD-47D7-B703-B873A64C736D}">
      <dsp:nvSpPr>
        <dsp:cNvPr id="0" name=""/>
        <dsp:cNvSpPr/>
      </dsp:nvSpPr>
      <dsp:spPr>
        <a:xfrm>
          <a:off x="178888" y="464035"/>
          <a:ext cx="4447566" cy="444756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221B2-9C08-4297-8ABE-9A0DF25D72BD}">
      <dsp:nvSpPr>
        <dsp:cNvPr id="0" name=""/>
        <dsp:cNvSpPr/>
      </dsp:nvSpPr>
      <dsp:spPr>
        <a:xfrm>
          <a:off x="84949" y="464035"/>
          <a:ext cx="4447566" cy="444756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936EF-5720-445F-8A05-BB0BB72F7AB9}">
      <dsp:nvSpPr>
        <dsp:cNvPr id="0" name=""/>
        <dsp:cNvSpPr/>
      </dsp:nvSpPr>
      <dsp:spPr>
        <a:xfrm>
          <a:off x="37835" y="382527"/>
          <a:ext cx="4447566" cy="444756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F3CC0-CDF9-4DEB-8074-7236B40718BD}">
      <dsp:nvSpPr>
        <dsp:cNvPr id="0" name=""/>
        <dsp:cNvSpPr/>
      </dsp:nvSpPr>
      <dsp:spPr>
        <a:xfrm>
          <a:off x="84949" y="301020"/>
          <a:ext cx="4447566" cy="444756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0C65F-F3DB-4A6A-AEA8-C9861C56C811}">
      <dsp:nvSpPr>
        <dsp:cNvPr id="0" name=""/>
        <dsp:cNvSpPr/>
      </dsp:nvSpPr>
      <dsp:spPr>
        <a:xfrm>
          <a:off x="0" y="3143095"/>
          <a:ext cx="7932419" cy="10316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Abadi" panose="020B0604020104020204" pitchFamily="34" charset="0"/>
            </a:rPr>
            <a:t>Het  gezondheidsprobleem dat het belangrijkste is komt bovenaan in het verpleegplan. </a:t>
          </a:r>
          <a:endParaRPr lang="en-US" sz="1600" kern="1200" dirty="0">
            <a:latin typeface="Abadi" panose="020B0604020104020204" pitchFamily="34" charset="0"/>
          </a:endParaRPr>
        </a:p>
      </dsp:txBody>
      <dsp:txXfrm>
        <a:off x="0" y="3143095"/>
        <a:ext cx="7932419" cy="1031634"/>
      </dsp:txXfrm>
    </dsp:sp>
    <dsp:sp modelId="{7FCA9AA6-19F4-47AF-B27D-E0DE58D0F53B}">
      <dsp:nvSpPr>
        <dsp:cNvPr id="0" name=""/>
        <dsp:cNvSpPr/>
      </dsp:nvSpPr>
      <dsp:spPr>
        <a:xfrm rot="10800000">
          <a:off x="0" y="1571916"/>
          <a:ext cx="7932419" cy="1586653"/>
        </a:xfrm>
        <a:prstGeom prst="upArrowCallout">
          <a:avLst/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Abadi" panose="020B0604020104020204" pitchFamily="34" charset="0"/>
            </a:rPr>
            <a:t>D.m.v. van het analyseren en interpreteren van gegevens (stap 1) trekt de verpleegkundige conclusies en formuleert een diagnose/gezondheidsprobleem.</a:t>
          </a:r>
          <a:endParaRPr lang="en-US" sz="1600" kern="1200" dirty="0">
            <a:latin typeface="Abadi" panose="020B0604020104020204" pitchFamily="34" charset="0"/>
          </a:endParaRPr>
        </a:p>
      </dsp:txBody>
      <dsp:txXfrm rot="10800000">
        <a:off x="0" y="1571916"/>
        <a:ext cx="7932419" cy="1030960"/>
      </dsp:txXfrm>
    </dsp:sp>
    <dsp:sp modelId="{DC276AC8-888E-47CE-ABA3-82ED44856F67}">
      <dsp:nvSpPr>
        <dsp:cNvPr id="0" name=""/>
        <dsp:cNvSpPr/>
      </dsp:nvSpPr>
      <dsp:spPr>
        <a:xfrm rot="10800000">
          <a:off x="0" y="738"/>
          <a:ext cx="7932419" cy="1586653"/>
        </a:xfrm>
        <a:prstGeom prst="upArrowCallout">
          <a:avLst/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Abadi" panose="020B0604020104020204" pitchFamily="34" charset="0"/>
            </a:rPr>
            <a:t>Wordt opgesteld door de verpleegkundige en beschrijft  welke gezondheidsproblemen een zorgvrager heeft vanuit het </a:t>
          </a:r>
          <a:r>
            <a:rPr lang="nl-NL" sz="1600" b="1" kern="1200" dirty="0">
              <a:latin typeface="Abadi" panose="020B0604020104020204" pitchFamily="34" charset="0"/>
            </a:rPr>
            <a:t>verpleegkundig beroepsdomein</a:t>
          </a:r>
          <a:r>
            <a:rPr lang="nl-NL" sz="1600" kern="1200" dirty="0">
              <a:latin typeface="Abadi" panose="020B0604020104020204" pitchFamily="34" charset="0"/>
            </a:rPr>
            <a:t> (dus niet medisch!) </a:t>
          </a:r>
          <a:br>
            <a:rPr lang="nl-NL" sz="1600" kern="1200" dirty="0"/>
          </a:br>
          <a:endParaRPr lang="en-US" sz="1600" kern="1200" dirty="0"/>
        </a:p>
      </dsp:txBody>
      <dsp:txXfrm rot="10800000">
        <a:off x="0" y="738"/>
        <a:ext cx="7932419" cy="1030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35F04-A7B4-4327-91B6-C4B3DDD5789F}">
      <dsp:nvSpPr>
        <dsp:cNvPr id="0" name=""/>
        <dsp:cNvSpPr/>
      </dsp:nvSpPr>
      <dsp:spPr>
        <a:xfrm>
          <a:off x="0" y="438925"/>
          <a:ext cx="4366325" cy="8313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badi" panose="020B0604020104020204" pitchFamily="34" charset="0"/>
            </a:rPr>
            <a:t>Tijdelijke (genezen of verhelpen)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0582" y="479507"/>
        <a:ext cx="4285161" cy="750157"/>
      </dsp:txXfrm>
    </dsp:sp>
    <dsp:sp modelId="{547C6701-C5C0-48D0-851B-7F67844C4B68}">
      <dsp:nvSpPr>
        <dsp:cNvPr id="0" name=""/>
        <dsp:cNvSpPr/>
      </dsp:nvSpPr>
      <dsp:spPr>
        <a:xfrm>
          <a:off x="0" y="1333606"/>
          <a:ext cx="4366325" cy="8313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badi" panose="020B0604020104020204" pitchFamily="34" charset="0"/>
            </a:rPr>
            <a:t>Blijvende (chronisch)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0582" y="1374188"/>
        <a:ext cx="4285161" cy="750157"/>
      </dsp:txXfrm>
    </dsp:sp>
    <dsp:sp modelId="{A89890D0-3382-4527-A086-C34B6D3CC6C6}">
      <dsp:nvSpPr>
        <dsp:cNvPr id="0" name=""/>
        <dsp:cNvSpPr/>
      </dsp:nvSpPr>
      <dsp:spPr>
        <a:xfrm>
          <a:off x="0" y="2228288"/>
          <a:ext cx="4366325" cy="8313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badi" panose="020B0604020104020204" pitchFamily="34" charset="0"/>
            </a:rPr>
            <a:t>Actueel/potentieel (wat je aan ziet komen) 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0582" y="2268870"/>
        <a:ext cx="4285161" cy="750157"/>
      </dsp:txXfrm>
    </dsp:sp>
    <dsp:sp modelId="{33DAF1DA-9EEF-48E5-AB8B-E57E967C7E63}">
      <dsp:nvSpPr>
        <dsp:cNvPr id="0" name=""/>
        <dsp:cNvSpPr/>
      </dsp:nvSpPr>
      <dsp:spPr>
        <a:xfrm>
          <a:off x="0" y="3122969"/>
          <a:ext cx="4366325" cy="8313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badi" panose="020B0604020104020204" pitchFamily="34" charset="0"/>
            </a:rPr>
            <a:t>Je werkt altijd één diagnose tegelijk uit in de PES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0582" y="3163551"/>
        <a:ext cx="4285161" cy="750157"/>
      </dsp:txXfrm>
    </dsp:sp>
    <dsp:sp modelId="{EB36511B-49E8-4B95-8332-43DE2AFABD96}">
      <dsp:nvSpPr>
        <dsp:cNvPr id="0" name=""/>
        <dsp:cNvSpPr/>
      </dsp:nvSpPr>
      <dsp:spPr>
        <a:xfrm>
          <a:off x="0" y="4017651"/>
          <a:ext cx="4366325" cy="8313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latin typeface="Abadi" panose="020B0604020104020204" pitchFamily="34" charset="0"/>
            </a:rPr>
            <a:t>Vraag: wat is het verpleegkundige probleem= diagnose? </a:t>
          </a:r>
          <a:endParaRPr lang="en-US" sz="2200" kern="1200" dirty="0">
            <a:latin typeface="Abadi" panose="020B0604020104020204" pitchFamily="34" charset="0"/>
          </a:endParaRPr>
        </a:p>
      </dsp:txBody>
      <dsp:txXfrm>
        <a:off x="40582" y="4058233"/>
        <a:ext cx="4285161" cy="75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A0562-85F6-4E8B-AC2C-798DD5331591}">
      <dsp:nvSpPr>
        <dsp:cNvPr id="0" name=""/>
        <dsp:cNvSpPr/>
      </dsp:nvSpPr>
      <dsp:spPr>
        <a:xfrm>
          <a:off x="968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2708D2-4AB3-4F76-AC65-E87D75BCC5A6}">
      <dsp:nvSpPr>
        <dsp:cNvPr id="0" name=""/>
        <dsp:cNvSpPr/>
      </dsp:nvSpPr>
      <dsp:spPr>
        <a:xfrm>
          <a:off x="378610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Abadi" panose="020B0604020104020204" pitchFamily="34" charset="0"/>
            </a:rPr>
            <a:t>Actuele</a:t>
          </a:r>
          <a:r>
            <a:rPr lang="nl-NL" sz="1600" b="1" i="0" u="none" strike="noStrike" kern="1200" cap="none" baseline="0" noProof="0" dirty="0">
              <a:latin typeface="Abadi" panose="020B0604020104020204" pitchFamily="34" charset="0"/>
              <a:cs typeface="Calibri Light"/>
            </a:rPr>
            <a:t> problemen</a:t>
          </a:r>
          <a:r>
            <a:rPr lang="nl-NL" sz="1600" b="1" kern="1200" dirty="0">
              <a:latin typeface="Abadi" panose="020B0604020104020204" pitchFamily="34" charset="0"/>
            </a:rPr>
            <a:t> </a:t>
          </a:r>
          <a:r>
            <a:rPr lang="nl-NL" sz="1600" kern="1200" dirty="0">
              <a:latin typeface="Abadi" panose="020B0604020104020204" pitchFamily="34" charset="0"/>
            </a:rPr>
            <a:t>gezondheidsproblemen die </a:t>
          </a:r>
          <a:r>
            <a:rPr lang="nl-NL" sz="1600" b="0" i="0" u="none" strike="noStrike" kern="1200" cap="none" baseline="0" noProof="0" dirty="0">
              <a:latin typeface="Abadi" panose="020B0604020104020204" pitchFamily="34" charset="0"/>
              <a:cs typeface="Calibri Light"/>
            </a:rPr>
            <a:t>al aanwezig </a:t>
          </a:r>
          <a:r>
            <a:rPr lang="nl-NL" sz="1600" kern="1200" dirty="0">
              <a:latin typeface="Abadi" panose="020B0604020104020204" pitchFamily="34" charset="0"/>
            </a:rPr>
            <a:t>zijn</a:t>
          </a:r>
          <a:br>
            <a:rPr lang="nl-NL" sz="1600" kern="1200" dirty="0">
              <a:latin typeface="Abadi" panose="020B0604020104020204" pitchFamily="34" charset="0"/>
            </a:rPr>
          </a:br>
          <a:br>
            <a:rPr lang="nl-NL" sz="1600" kern="1200" dirty="0">
              <a:latin typeface="Abadi" panose="020B0604020104020204" pitchFamily="34" charset="0"/>
            </a:rPr>
          </a:br>
          <a:br>
            <a:rPr lang="nl-NL" sz="1600" kern="1200" dirty="0">
              <a:latin typeface="Abadi" panose="020B0604020104020204" pitchFamily="34" charset="0"/>
            </a:rPr>
          </a:br>
          <a:r>
            <a:rPr lang="nl-NL" sz="1600" b="0" i="0" u="none" strike="noStrike" kern="1200" cap="none" baseline="0" noProof="0" dirty="0">
              <a:solidFill>
                <a:srgbClr val="010000"/>
              </a:solidFill>
              <a:latin typeface="Abadi" panose="020B0604020104020204" pitchFamily="34" charset="0"/>
              <a:cs typeface="Calibri Light" panose="020F0302020204030204"/>
            </a:rPr>
            <a:t> bijv. mw. is misselijk of</a:t>
          </a:r>
          <a:br>
            <a:rPr lang="nl-NL" sz="1600" b="0" i="0" u="none" strike="noStrike" kern="1200" cap="none" baseline="0" noProof="0" dirty="0">
              <a:solidFill>
                <a:srgbClr val="010000"/>
              </a:solidFill>
              <a:latin typeface="Abadi" panose="020B0604020104020204" pitchFamily="34" charset="0"/>
              <a:cs typeface="Calibri Light" panose="020F0302020204030204"/>
            </a:rPr>
          </a:br>
          <a:r>
            <a:rPr lang="nl-NL" sz="1600" b="0" i="0" u="none" strike="noStrike" kern="1200" cap="none" baseline="0" noProof="0" dirty="0">
              <a:solidFill>
                <a:srgbClr val="010000"/>
              </a:solidFill>
              <a:latin typeface="Abadi" panose="020B0604020104020204" pitchFamily="34" charset="0"/>
              <a:cs typeface="Calibri Light" panose="020F0302020204030204"/>
            </a:rPr>
            <a:t> mw. kan niet zelf ADL verrichten</a:t>
          </a:r>
        </a:p>
      </dsp:txBody>
      <dsp:txXfrm>
        <a:off x="441822" y="1251213"/>
        <a:ext cx="3272354" cy="2031800"/>
      </dsp:txXfrm>
    </dsp:sp>
    <dsp:sp modelId="{B8F6DB20-E641-45AE-BCAC-7CB6A6ABF346}">
      <dsp:nvSpPr>
        <dsp:cNvPr id="0" name=""/>
        <dsp:cNvSpPr/>
      </dsp:nvSpPr>
      <dsp:spPr>
        <a:xfrm>
          <a:off x="4155998" y="812537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7099B9-8EAE-4B45-A0F6-1FE9EA7E05C0}">
      <dsp:nvSpPr>
        <dsp:cNvPr id="0" name=""/>
        <dsp:cNvSpPr/>
      </dsp:nvSpPr>
      <dsp:spPr>
        <a:xfrm>
          <a:off x="4533640" y="1171297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Abadi" panose="020B0604020104020204" pitchFamily="34" charset="0"/>
            </a:rPr>
            <a:t>Potentiele problemen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Abadi" panose="020B0604020104020204" pitchFamily="34" charset="0"/>
            </a:rPr>
            <a:t>gezondheidsproblemen die er nog niet zijn maar mogelijk wel kunnen komen</a:t>
          </a:r>
          <a:br>
            <a:rPr lang="nl-NL" sz="1600" kern="1200" dirty="0">
              <a:latin typeface="Abadi" panose="020B0604020104020204" pitchFamily="34" charset="0"/>
            </a:rPr>
          </a:br>
          <a:r>
            <a:rPr lang="nl-NL" sz="1600" kern="1200" dirty="0">
              <a:latin typeface="Abadi" panose="020B0604020104020204" pitchFamily="34" charset="0"/>
            </a:rPr>
            <a:t>bijv.  Mw. krijgt chemo en wordt misselijk of mw. kan op den duur ADL niet geheel zelfstandig verrichten  </a:t>
          </a:r>
          <a:endParaRPr lang="en-US" sz="1600" kern="1200" dirty="0">
            <a:latin typeface="Abadi" panose="020B0604020104020204" pitchFamily="34" charset="0"/>
          </a:endParaRPr>
        </a:p>
      </dsp:txBody>
      <dsp:txXfrm>
        <a:off x="4596852" y="1234509"/>
        <a:ext cx="3272354" cy="2031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8B12-416E-4905-B06A-7ADDC4B55C16}">
      <dsp:nvSpPr>
        <dsp:cNvPr id="0" name=""/>
        <dsp:cNvSpPr/>
      </dsp:nvSpPr>
      <dsp:spPr>
        <a:xfrm>
          <a:off x="594737" y="632"/>
          <a:ext cx="3210925" cy="1926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badi" panose="020B0604020104020204" pitchFamily="34" charset="0"/>
            </a:rPr>
            <a:t>P: slapeloosheid </a:t>
          </a:r>
          <a:br>
            <a:rPr lang="nl-NL" sz="1800" kern="1200" dirty="0">
              <a:latin typeface="Abadi" panose="020B0604020104020204" pitchFamily="34" charset="0"/>
            </a:rPr>
          </a:br>
          <a:r>
            <a:rPr lang="nl-NL" sz="1800" kern="1200" dirty="0">
              <a:latin typeface="Abadi" panose="020B0604020104020204" pitchFamily="34" charset="0"/>
            </a:rPr>
            <a:t>(slaap-rustpatroon, blz. 358, verstoring van de hoeveelheid en kwaliteit van de slaap die het functioneren beperkt)</a:t>
          </a:r>
          <a:endParaRPr lang="en-US" sz="1800" kern="1200" dirty="0">
            <a:latin typeface="Abadi" panose="020B0604020104020204" pitchFamily="34" charset="0"/>
          </a:endParaRPr>
        </a:p>
      </dsp:txBody>
      <dsp:txXfrm>
        <a:off x="594737" y="632"/>
        <a:ext cx="3210925" cy="1926555"/>
      </dsp:txXfrm>
    </dsp:sp>
    <dsp:sp modelId="{7709376F-1B75-482B-89E0-FA6FFD73AEA5}">
      <dsp:nvSpPr>
        <dsp:cNvPr id="0" name=""/>
        <dsp:cNvSpPr/>
      </dsp:nvSpPr>
      <dsp:spPr>
        <a:xfrm>
          <a:off x="4126755" y="632"/>
          <a:ext cx="3210925" cy="1926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badi" panose="020B0604020104020204" pitchFamily="34" charset="0"/>
            </a:rPr>
            <a:t>E: mw. is bang om de diagnose kanker te krijgen en mw. kan niet wennen aan de onrust op de patiëntenkamer</a:t>
          </a:r>
          <a:endParaRPr lang="en-US" sz="1800" kern="1200" dirty="0">
            <a:latin typeface="Abadi" panose="020B0604020104020204" pitchFamily="34" charset="0"/>
          </a:endParaRPr>
        </a:p>
      </dsp:txBody>
      <dsp:txXfrm>
        <a:off x="4126755" y="632"/>
        <a:ext cx="3210925" cy="1926555"/>
      </dsp:txXfrm>
    </dsp:sp>
    <dsp:sp modelId="{CCD57583-AACE-498A-9C26-7B8BC08F2A03}">
      <dsp:nvSpPr>
        <dsp:cNvPr id="0" name=""/>
        <dsp:cNvSpPr/>
      </dsp:nvSpPr>
      <dsp:spPr>
        <a:xfrm>
          <a:off x="2360746" y="2248280"/>
          <a:ext cx="3210925" cy="1926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latin typeface="Abadi" panose="020B0604020104020204" pitchFamily="34" charset="0"/>
            </a:rPr>
            <a:t>S: mw. zegt dat ze niet in slaap kan komen; ligt ‘s nachts veel wakker, doet alleen wat hazenslaapjes, voelt zich duf en niet uitgerust. Mw. valt overdag steeds is slaap en is lusteloos.</a:t>
          </a:r>
          <a:endParaRPr lang="en-US" sz="1800" kern="1200" dirty="0">
            <a:latin typeface="Abadi" panose="020B0604020104020204" pitchFamily="34" charset="0"/>
          </a:endParaRPr>
        </a:p>
      </dsp:txBody>
      <dsp:txXfrm>
        <a:off x="2360746" y="2248280"/>
        <a:ext cx="3210925" cy="1926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94C2D-3E4B-4273-AC01-68B45B1C707A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0DDD-9C3F-4200-88BC-3CECC5A921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3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7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74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90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78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90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174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10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1278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C0DDD-9C3F-4200-88BC-3CECC5A9211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23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C2BAA25-0D32-4E07-9D04-A545EE852B39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3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47F7-AE1E-4C0A-939C-5A57CE7BD174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011002CA-CC5E-4B48-B712-3CC01E8C8352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FF06E25-F022-4BFA-90B4-6EB83620832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C857-D10F-4F60-8D33-0334C8B01DA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3E453697-C6F3-437A-AD84-9E06D46885B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B6D34089-1DB5-4550-BB85-36337A761460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7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8C6D7298-C8A3-4901-B19F-8B8D670AF4A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2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C543-9D7C-479C-A846-95EFF8E0D9E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22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3C57F047-4655-4BDC-974C-52212FD8030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8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7DDB-8A30-4003-8A48-17411DB0D11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60A-C800-4738-A3C1-1917892AF086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0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BA88E713-ECC3-443D-A36D-47467F2B6F2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3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CDB3-32C8-4EB0-B610-936BCE920A3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93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2C953CDE-1641-4186-9855-CA18F38D996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25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251970" y="1186484"/>
            <a:ext cx="6636259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428" y="2075505"/>
            <a:ext cx="6509936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05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428" y="3906267"/>
            <a:ext cx="6505070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35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1E54CCA-3303-467D-ADBE-7A0654243B8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25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4234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836" y="803186"/>
            <a:ext cx="4711405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7101-6C16-42C3-A9FE-A24FD2A622C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7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2444659" y="1186484"/>
            <a:ext cx="4249609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162" y="2074730"/>
            <a:ext cx="4117668" cy="1689390"/>
          </a:xfrm>
        </p:spPr>
        <p:txBody>
          <a:bodyPr bIns="0" anchor="b">
            <a:normAutofit/>
          </a:bodyPr>
          <a:lstStyle>
            <a:lvl1pPr algn="ctr">
              <a:defRPr sz="33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162" y="3846851"/>
            <a:ext cx="4117667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0CCB9191-99AB-474D-BA78-BC643C01A79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68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339670"/>
            <a:ext cx="2625621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659" y="803188"/>
            <a:ext cx="4702193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8835" y="3672162"/>
            <a:ext cx="4704017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E4CB4FE4-F306-4890-9ECA-6A8E26CE9D6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7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1" y="2363916"/>
            <a:ext cx="2625621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3853" y="803185"/>
            <a:ext cx="4698816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979" y="1488986"/>
            <a:ext cx="4698263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8989" y="3665887"/>
            <a:ext cx="4698311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835" y="4351687"/>
            <a:ext cx="4699191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C27C840B-75D6-43F8-AE62-4F7D83880FE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78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5"/>
            <a:ext cx="2625897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5CA2-EC09-45C2-A463-762EBC2A6FD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6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AFDA645F-2C39-49C1-94EB-BE9B02E2B4C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8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1B9CF7D-FF1A-408F-AFA7-2BA41A3223ED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8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52026"/>
            <a:ext cx="2625898" cy="1223298"/>
          </a:xfrm>
        </p:spPr>
        <p:txBody>
          <a:bodyPr bIns="0" anchor="b">
            <a:noAutofit/>
          </a:bodyPr>
          <a:lstStyle>
            <a:lvl1pPr algn="ctr">
              <a:defRPr sz="2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88" y="802809"/>
            <a:ext cx="4706276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474" y="3580186"/>
            <a:ext cx="2625898" cy="1221164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39418-993A-4144-A237-76C9E0A394D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10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247255" y="-59376"/>
            <a:ext cx="9386888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604002" y="1698332"/>
            <a:ext cx="4456155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7632" y="0"/>
            <a:ext cx="3486368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82" y="2360255"/>
            <a:ext cx="4332485" cy="1178032"/>
          </a:xfrm>
        </p:spPr>
        <p:txBody>
          <a:bodyPr bIns="0" anchor="b">
            <a:normAutofit/>
          </a:bodyPr>
          <a:lstStyle>
            <a:lvl1pPr>
              <a:defRPr sz="27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082" y="3545012"/>
            <a:ext cx="4332485" cy="1274198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1DC27DBB-943A-47B1-A4D8-5DA5DEEAEBF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3505" y="6227064"/>
            <a:ext cx="4456652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7128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28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474" y="2349926"/>
            <a:ext cx="2625897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32488" y="794719"/>
            <a:ext cx="4706276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7ABC-EBDC-4C25-922E-3C8218F0264C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9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9438086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5789211" y="1699589"/>
            <a:ext cx="2755857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55578" y="2349925"/>
            <a:ext cx="2625896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2060" y="798445"/>
            <a:ext cx="4701467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/>
          <a:lstStyle/>
          <a:p>
            <a:fld id="{2CE9BB2E-B841-4CCE-8077-43F95637309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78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CE9FBC-D80E-40EA-BA37-C3E80FD8DD5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4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D6F8-06D2-46D9-AD79-4E4522D4C2A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14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EFFD52E5-9D86-4B22-B757-38D2D0BBD9B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55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26F025B5-A9CE-40F5-ADA2-434EBBA783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2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EAC6E74E-3E51-4A23-82F9-CC3F0858AAF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86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4D1B-DF53-4159-B08E-145B7834435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1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EDFC959-E221-4807-936C-5E8898DBFFF9}" type="datetime1">
              <a:rPr lang="nl-NL" smtClean="0"/>
              <a:t>30-3-2022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4B097102-83A1-4345-9027-63A68135AAC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94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5E4-CED9-49EE-A8D4-489DD0D8DE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86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7FB6F0AF-4F89-42A5-B1CA-644024213ED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6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FCF92-371A-4553-BC3A-308F5B21412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82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BE175214-82E3-465D-A36E-A9FFE1A9C239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D458CFD-30CC-4F47-AD5C-1D593F372A72}" type="datetime1">
              <a:rPr lang="nl-NL" smtClean="0"/>
              <a:t>30-3-2022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1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39D4-F764-4340-A69D-59D59EC87BE0}" type="datetime1">
              <a:rPr lang="nl-NL" smtClean="0"/>
              <a:t>30-3-2022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0AAA0588-680F-49B9-A254-48D61935987F}" type="datetime1">
              <a:rPr lang="nl-NL" smtClean="0"/>
              <a:t>30-3-2022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9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B7C-FA73-4C2C-BABC-AA26EA51ACAB}" type="datetime1">
              <a:rPr lang="nl-NL" smtClean="0"/>
              <a:t>30-3-2022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9969B851-9EAE-41EF-9189-5C3508CFD5A1}" type="datetime1">
              <a:rPr lang="nl-NL" smtClean="0"/>
              <a:t>30-3-2022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8B7F-424E-4A8F-AC0B-DBA2E1DE1077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VP2 het verpleegplan, 2020-2021, docent Els Gerds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72FE-986B-4E03-B660-DB18A285107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7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1" y="2358392"/>
            <a:ext cx="2624000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237" y="794719"/>
            <a:ext cx="4462527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504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B0E8-4F52-43B8-8D49-AC953CE09C5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3504" y="6227064"/>
            <a:ext cx="79415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0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DAF0-B115-4902-B6C8-5D8C09B82D2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VP2 het verpleegplan, 2020-2021, docent Els Gerds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812718"/>
            <a:ext cx="9386888" cy="5192849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693709"/>
            <a:ext cx="3314068" cy="3194707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5935" y="1376233"/>
            <a:ext cx="5821442" cy="400729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62208" y="2403629"/>
            <a:ext cx="5219585" cy="1246856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badi" panose="020B0604020104020204" pitchFamily="34" charset="0"/>
                <a:cs typeface="Calibri" panose="020F0502020204030204" pitchFamily="34" charset="0"/>
              </a:rPr>
              <a:t>PES en </a:t>
            </a:r>
            <a:r>
              <a:rPr lang="de-DE" sz="3600" dirty="0" err="1">
                <a:latin typeface="Abadi" panose="020B0604020104020204" pitchFamily="34" charset="0"/>
                <a:cs typeface="Calibri" panose="020F0502020204030204" pitchFamily="34" charset="0"/>
              </a:rPr>
              <a:t>Carpenito</a:t>
            </a:r>
            <a:endParaRPr lang="de-DE" sz="3600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41704" y="3695018"/>
            <a:ext cx="4060594" cy="897538"/>
          </a:xfrm>
        </p:spPr>
        <p:txBody>
          <a:bodyPr vert="horz" lIns="68580" tIns="0" rIns="68580" bIns="34290" rtlCol="0" anchor="t">
            <a:normAutofit/>
          </a:bodyPr>
          <a:lstStyle/>
          <a:p>
            <a:endParaRPr lang="de-DE" sz="15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151EE-5CDB-4D32-BDF9-37D25D39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badi" panose="020B0604020104020204" pitchFamily="34" charset="0"/>
              </a:rPr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E6957-9DDA-4185-9C44-80BB85DBE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Abadi" panose="020B0604020104020204" pitchFamily="34" charset="0"/>
              </a:rPr>
              <a:t>Beantwoord de volgende vragen;</a:t>
            </a:r>
          </a:p>
          <a:p>
            <a:r>
              <a:rPr lang="nl-NL" dirty="0">
                <a:latin typeface="Abadi" panose="020B0604020104020204" pitchFamily="34" charset="0"/>
              </a:rPr>
              <a:t>Wat is het verschil tussen </a:t>
            </a:r>
            <a:r>
              <a:rPr lang="nl-NL" dirty="0" err="1">
                <a:latin typeface="Abadi" panose="020B0604020104020204" pitchFamily="34" charset="0"/>
              </a:rPr>
              <a:t>Carpenito</a:t>
            </a:r>
            <a:r>
              <a:rPr lang="nl-NL" dirty="0">
                <a:latin typeface="Abadi" panose="020B0604020104020204" pitchFamily="34" charset="0"/>
              </a:rPr>
              <a:t>, Gordon en het OMAHA systeem? </a:t>
            </a:r>
          </a:p>
          <a:p>
            <a:r>
              <a:rPr lang="nl-NL" dirty="0">
                <a:latin typeface="Abadi" panose="020B0604020104020204" pitchFamily="34" charset="0"/>
              </a:rPr>
              <a:t>Welke herken je van de afdeling? </a:t>
            </a:r>
          </a:p>
          <a:p>
            <a:r>
              <a:rPr lang="nl-NL" dirty="0">
                <a:latin typeface="Abadi" panose="020B0604020104020204" pitchFamily="34" charset="0"/>
              </a:rPr>
              <a:t>Met welke classificatie systemen heb je wel/geen ervaring? </a:t>
            </a:r>
          </a:p>
          <a:p>
            <a:r>
              <a:rPr lang="nl-NL" dirty="0">
                <a:latin typeface="Abadi" panose="020B0604020104020204" pitchFamily="34" charset="0"/>
              </a:rPr>
              <a:t>Hoe pas je de classificatiesystemen toe op de afdeling?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191D3A-97BB-4CE1-AD19-1C555805A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117B4D-4D6C-4087-A07B-C02D45D5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B7C-FA73-4C2C-BABC-AA26EA51ACAB}" type="datetime1">
              <a:rPr lang="nl-NL" smtClean="0"/>
              <a:t>30-3-2022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681F9C-BA8B-43F9-93C0-BA166A1F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BB33BA-4B80-4A6E-BACB-D3EBC8AC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9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4000"/>
                <a:lumMod val="116000"/>
              </a:schemeClr>
            </a:gs>
            <a:gs pos="100000">
              <a:schemeClr val="bg2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90F08744-9D7B-4693-B8D6-2A5210AE9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22204" y="1026251"/>
            <a:ext cx="5473933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73567C09-8B4D-49A6-A711-C44C580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2665905" y="-619573"/>
            <a:ext cx="6762525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789" y="2349925"/>
            <a:ext cx="2339291" cy="2456442"/>
          </a:xfrm>
        </p:spPr>
        <p:txBody>
          <a:bodyPr>
            <a:normAutofit/>
          </a:bodyPr>
          <a:lstStyle/>
          <a:p>
            <a:pPr algn="l"/>
            <a:r>
              <a:rPr lang="nl-NL" b="1" dirty="0">
                <a:latin typeface="Abadi" panose="020B0604020104020204" pitchFamily="34" charset="0"/>
                <a:cs typeface="Calibri Light"/>
              </a:rPr>
              <a:t>PES methodiek 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665CD6-0BC6-4E8D-AEC4-E89567842919}" type="datetime1">
              <a:rPr lang="nl-NL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30-3-2022</a:t>
            </a:fld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34739" y="1111249"/>
            <a:ext cx="4915501" cy="4635503"/>
          </a:xfrm>
        </p:spPr>
        <p:txBody>
          <a:bodyPr>
            <a:normAutofit/>
          </a:bodyPr>
          <a:lstStyle/>
          <a:p>
            <a:r>
              <a:rPr lang="nl-NL" b="1" dirty="0">
                <a:latin typeface="Abadi" panose="020B0604020104020204" pitchFamily="34" charset="0"/>
              </a:rPr>
              <a:t>P</a:t>
            </a:r>
            <a:r>
              <a:rPr lang="nl-NL" dirty="0">
                <a:latin typeface="Abadi" panose="020B0604020104020204" pitchFamily="34" charset="0"/>
              </a:rPr>
              <a:t>robleem&gt; verpleegkundige diagnose</a:t>
            </a:r>
          </a:p>
          <a:p>
            <a:r>
              <a:rPr lang="nl-NL" b="1" dirty="0" err="1">
                <a:latin typeface="Abadi" panose="020B0604020104020204" pitchFamily="34" charset="0"/>
              </a:rPr>
              <a:t>E</a:t>
            </a:r>
            <a:r>
              <a:rPr lang="nl-NL" dirty="0" err="1">
                <a:latin typeface="Abadi" panose="020B0604020104020204" pitchFamily="34" charset="0"/>
              </a:rPr>
              <a:t>thiologie</a:t>
            </a:r>
            <a:r>
              <a:rPr lang="nl-NL" dirty="0">
                <a:latin typeface="Abadi" panose="020B0604020104020204" pitchFamily="34" charset="0"/>
              </a:rPr>
              <a:t>&gt; oorzaak van het probleem of wat het probleem beïnvloedt</a:t>
            </a:r>
          </a:p>
          <a:p>
            <a:r>
              <a:rPr lang="nl-NL" b="1" dirty="0">
                <a:latin typeface="Abadi" panose="020B0604020104020204" pitchFamily="34" charset="0"/>
              </a:rPr>
              <a:t>S</a:t>
            </a:r>
            <a:r>
              <a:rPr lang="nl-NL" dirty="0">
                <a:latin typeface="Abadi" panose="020B0604020104020204" pitchFamily="34" charset="0"/>
              </a:rPr>
              <a:t>ymptomen&gt; verschijnselen die het gevolg zijn van het probleem. Objectief en subjectief</a:t>
            </a:r>
          </a:p>
          <a:p>
            <a:r>
              <a:rPr lang="nl-NL" b="1" dirty="0">
                <a:latin typeface="Abadi" panose="020B0604020104020204" pitchFamily="34" charset="0"/>
              </a:rPr>
              <a:t>D</a:t>
            </a:r>
            <a:r>
              <a:rPr lang="nl-NL" dirty="0">
                <a:latin typeface="Abadi" panose="020B0604020104020204" pitchFamily="34" charset="0"/>
              </a:rPr>
              <a:t>oel&gt; wat is het gewenste resultaat? </a:t>
            </a:r>
          </a:p>
          <a:p>
            <a:r>
              <a:rPr lang="nl-NL" b="1" dirty="0">
                <a:latin typeface="Abadi" panose="020B0604020104020204" pitchFamily="34" charset="0"/>
              </a:rPr>
              <a:t>I</a:t>
            </a:r>
            <a:r>
              <a:rPr lang="nl-NL" dirty="0">
                <a:latin typeface="Abadi" panose="020B0604020104020204" pitchFamily="34" charset="0"/>
              </a:rPr>
              <a:t>nterventie&gt; plannen en uitvoeren van de verpleegkundige interventies</a:t>
            </a:r>
          </a:p>
          <a:p>
            <a:r>
              <a:rPr lang="nl-NL" b="1" dirty="0">
                <a:latin typeface="Abadi" panose="020B0604020104020204" pitchFamily="34" charset="0"/>
              </a:rPr>
              <a:t>E</a:t>
            </a:r>
            <a:r>
              <a:rPr lang="nl-NL" dirty="0">
                <a:latin typeface="Abadi" panose="020B0604020104020204" pitchFamily="34" charset="0"/>
              </a:rPr>
              <a:t>valuatie&gt; samen terugkijken, feedback en bijstellen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2743200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49925"/>
            <a:ext cx="2624234" cy="2456442"/>
          </a:xfrm>
        </p:spPr>
        <p:txBody>
          <a:bodyPr>
            <a:normAutofit/>
          </a:bodyPr>
          <a:lstStyle/>
          <a:p>
            <a:r>
              <a:rPr lang="nl-NL" sz="3000" dirty="0">
                <a:latin typeface="Abadi" panose="020B0604020104020204" pitchFamily="34" charset="0"/>
              </a:rPr>
              <a:t>P: (</a:t>
            </a:r>
            <a:r>
              <a:rPr lang="nl-NL" sz="3000" dirty="0" err="1">
                <a:latin typeface="Abadi" panose="020B0604020104020204" pitchFamily="34" charset="0"/>
              </a:rPr>
              <a:t>gezondheids</a:t>
            </a:r>
            <a:r>
              <a:rPr lang="nl-NL" sz="3000" dirty="0">
                <a:latin typeface="Abadi" panose="020B0604020104020204" pitchFamily="34" charset="0"/>
              </a:rPr>
              <a:t>)</a:t>
            </a:r>
            <a:br>
              <a:rPr lang="nl-NL" sz="3000" dirty="0">
                <a:latin typeface="Abadi" panose="020B0604020104020204" pitchFamily="34" charset="0"/>
              </a:rPr>
            </a:br>
            <a:r>
              <a:rPr lang="nl-NL" sz="3000" dirty="0">
                <a:latin typeface="Abadi" panose="020B0604020104020204" pitchFamily="34" charset="0"/>
              </a:rPr>
              <a:t>probleem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FB9D8E-1BDB-4C76-81CA-B16027C3E8BD}" type="datetime1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5FEBB3-0925-491B-9120-27B8BB1C1FE5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graphicFrame>
        <p:nvGraphicFramePr>
          <p:cNvPr id="115" name="Tijdelijke aanduiding voor inhoud 2">
            <a:extLst>
              <a:ext uri="{FF2B5EF4-FFF2-40B4-BE49-F238E27FC236}">
                <a16:creationId xmlns:a16="http://schemas.microsoft.com/office/drawing/2014/main" id="{6FC63BFD-7EC6-A91A-69A2-704884C79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68954"/>
              </p:ext>
            </p:extLst>
          </p:nvPr>
        </p:nvGraphicFramePr>
        <p:xfrm>
          <a:off x="4181167" y="803186"/>
          <a:ext cx="4366325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179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F339972-4E0B-4301-8C27-1D6F4E55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  <a:latin typeface="Abadi" panose="020B0604020104020204" pitchFamily="34" charset="0"/>
                <a:cs typeface="Calibri Light"/>
              </a:rPr>
              <a:t>Actuele en potentiele zorgproblemen </a:t>
            </a:r>
            <a:endParaRPr lang="nl-NL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7F80F4D-D49D-4E24-81C1-17B48AE36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01765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E0E3-ECF1-4CB8-A351-D43DBB30663B}" type="datetime1">
              <a:rPr lang="nl-NL" smtClean="0"/>
              <a:t>30-3-2022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840582" y="6238728"/>
            <a:ext cx="7854696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3" name="Rectangle 135">
            <a:extLst>
              <a:ext uri="{FF2B5EF4-FFF2-40B4-BE49-F238E27FC236}">
                <a16:creationId xmlns:a16="http://schemas.microsoft.com/office/drawing/2014/main" id="{9ADD1C7C-AAD8-4906-B6DA-ED1070056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4" name="Group 137">
            <a:extLst>
              <a:ext uri="{FF2B5EF4-FFF2-40B4-BE49-F238E27FC236}">
                <a16:creationId xmlns:a16="http://schemas.microsoft.com/office/drawing/2014/main" id="{37F3AB03-9860-4225-8853-9C29A150F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055" name="Freeform 5">
              <a:extLst>
                <a:ext uri="{FF2B5EF4-FFF2-40B4-BE49-F238E27FC236}">
                  <a16:creationId xmlns:a16="http://schemas.microsoft.com/office/drawing/2014/main" id="{F6E51299-C4DB-44D0-85B4-F2C73E8AE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6">
              <a:extLst>
                <a:ext uri="{FF2B5EF4-FFF2-40B4-BE49-F238E27FC236}">
                  <a16:creationId xmlns:a16="http://schemas.microsoft.com/office/drawing/2014/main" id="{0EA85853-3A85-4F01-9E47-09E434901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7">
              <a:extLst>
                <a:ext uri="{FF2B5EF4-FFF2-40B4-BE49-F238E27FC236}">
                  <a16:creationId xmlns:a16="http://schemas.microsoft.com/office/drawing/2014/main" id="{46CFEBB7-8C1C-46A9-AC8C-577BCF0CC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id="{21B09D6D-B90C-45FD-B100-56413BB8F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9">
              <a:extLst>
                <a:ext uri="{FF2B5EF4-FFF2-40B4-BE49-F238E27FC236}">
                  <a16:creationId xmlns:a16="http://schemas.microsoft.com/office/drawing/2014/main" id="{6CBA9C9E-FAFA-4C42-97CC-E9FB8CCFC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0">
              <a:extLst>
                <a:ext uri="{FF2B5EF4-FFF2-40B4-BE49-F238E27FC236}">
                  <a16:creationId xmlns:a16="http://schemas.microsoft.com/office/drawing/2014/main" id="{9365D04F-C79E-447D-9B63-AA6EAA3DB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1">
              <a:extLst>
                <a:ext uri="{FF2B5EF4-FFF2-40B4-BE49-F238E27FC236}">
                  <a16:creationId xmlns:a16="http://schemas.microsoft.com/office/drawing/2014/main" id="{A94C4AE1-5D61-415E-95BD-9D750C57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2">
              <a:extLst>
                <a:ext uri="{FF2B5EF4-FFF2-40B4-BE49-F238E27FC236}">
                  <a16:creationId xmlns:a16="http://schemas.microsoft.com/office/drawing/2014/main" id="{F5BC6B41-CFAF-4F90-A923-D70C8B2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3">
              <a:extLst>
                <a:ext uri="{FF2B5EF4-FFF2-40B4-BE49-F238E27FC236}">
                  <a16:creationId xmlns:a16="http://schemas.microsoft.com/office/drawing/2014/main" id="{C3413731-E88F-4547-AA55-BCBD1C798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4">
              <a:extLst>
                <a:ext uri="{FF2B5EF4-FFF2-40B4-BE49-F238E27FC236}">
                  <a16:creationId xmlns:a16="http://schemas.microsoft.com/office/drawing/2014/main" id="{BF8C2381-0757-4CEA-A1FD-A74C0BC4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5">
              <a:extLst>
                <a:ext uri="{FF2B5EF4-FFF2-40B4-BE49-F238E27FC236}">
                  <a16:creationId xmlns:a16="http://schemas.microsoft.com/office/drawing/2014/main" id="{F1A61869-F592-47C6-8443-70A55A417D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6">
              <a:extLst>
                <a:ext uri="{FF2B5EF4-FFF2-40B4-BE49-F238E27FC236}">
                  <a16:creationId xmlns:a16="http://schemas.microsoft.com/office/drawing/2014/main" id="{AA6AA0E7-7E24-4DBA-80E5-D372FF9A3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7">
              <a:extLst>
                <a:ext uri="{FF2B5EF4-FFF2-40B4-BE49-F238E27FC236}">
                  <a16:creationId xmlns:a16="http://schemas.microsoft.com/office/drawing/2014/main" id="{E94459D3-0B5A-4845-B8B8-E1F43498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18">
              <a:extLst>
                <a:ext uri="{FF2B5EF4-FFF2-40B4-BE49-F238E27FC236}">
                  <a16:creationId xmlns:a16="http://schemas.microsoft.com/office/drawing/2014/main" id="{47D49D7B-5DEE-40C8-A80A-E80657997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19">
              <a:extLst>
                <a:ext uri="{FF2B5EF4-FFF2-40B4-BE49-F238E27FC236}">
                  <a16:creationId xmlns:a16="http://schemas.microsoft.com/office/drawing/2014/main" id="{5666EB28-1674-43BB-869F-BFE929BFD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0">
              <a:extLst>
                <a:ext uri="{FF2B5EF4-FFF2-40B4-BE49-F238E27FC236}">
                  <a16:creationId xmlns:a16="http://schemas.microsoft.com/office/drawing/2014/main" id="{D83BFC3C-8D3A-4FA8-89AA-991FBB924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1">
              <a:extLst>
                <a:ext uri="{FF2B5EF4-FFF2-40B4-BE49-F238E27FC236}">
                  <a16:creationId xmlns:a16="http://schemas.microsoft.com/office/drawing/2014/main" id="{BFBC2A47-8DAE-4C1C-91D8-C9A8FD65A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2">
              <a:extLst>
                <a:ext uri="{FF2B5EF4-FFF2-40B4-BE49-F238E27FC236}">
                  <a16:creationId xmlns:a16="http://schemas.microsoft.com/office/drawing/2014/main" id="{2111F3C9-E9BD-47F4-B804-58E717C0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3">
              <a:extLst>
                <a:ext uri="{FF2B5EF4-FFF2-40B4-BE49-F238E27FC236}">
                  <a16:creationId xmlns:a16="http://schemas.microsoft.com/office/drawing/2014/main" id="{E6557980-CE8F-46FF-959F-769A799D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4">
              <a:extLst>
                <a:ext uri="{FF2B5EF4-FFF2-40B4-BE49-F238E27FC236}">
                  <a16:creationId xmlns:a16="http://schemas.microsoft.com/office/drawing/2014/main" id="{55668351-BFB8-40CB-BBCB-47EEC10A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5">
              <a:extLst>
                <a:ext uri="{FF2B5EF4-FFF2-40B4-BE49-F238E27FC236}">
                  <a16:creationId xmlns:a16="http://schemas.microsoft.com/office/drawing/2014/main" id="{B7909C2C-29EA-46F9-B9E1-912DA8E25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6" name="Group 160">
            <a:extLst>
              <a:ext uri="{FF2B5EF4-FFF2-40B4-BE49-F238E27FC236}">
                <a16:creationId xmlns:a16="http://schemas.microsoft.com/office/drawing/2014/main" id="{DB07C654-DAFC-488C-AFBF-5F2E923F2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5A3B6AE-F993-4E3D-9211-7C1F4CB85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Isosceles Triangle 22">
              <a:extLst>
                <a:ext uri="{FF2B5EF4-FFF2-40B4-BE49-F238E27FC236}">
                  <a16:creationId xmlns:a16="http://schemas.microsoft.com/office/drawing/2014/main" id="{BB9767E3-4712-4ACB-A6BD-5C831117B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B6A42ED-2996-4870-AEDC-53BE7CB3B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>
                <a:latin typeface="Abadi" panose="020B0604020104020204" pitchFamily="34" charset="0"/>
              </a:rPr>
              <a:t>E: etiologie</a:t>
            </a:r>
            <a:endParaRPr lang="nl-NL" dirty="0">
              <a:latin typeface="Abadi" panose="020B0604020104020204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6BAE49-C543-4B14-8B06-E8ECF9AC6E1D}" type="datetime1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8835" y="797594"/>
            <a:ext cx="4711405" cy="239336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nl-NL" dirty="0"/>
          </a:p>
          <a:p>
            <a:pPr marL="114300" indent="0">
              <a:buNone/>
            </a:pPr>
            <a:r>
              <a:rPr lang="nl-NL" dirty="0">
                <a:latin typeface="Abadi" panose="020B0604020104020204" pitchFamily="34" charset="0"/>
              </a:rPr>
              <a:t>Je stelt de vraag: </a:t>
            </a:r>
          </a:p>
          <a:p>
            <a:pPr marL="114300" indent="0">
              <a:buNone/>
            </a:pPr>
            <a:r>
              <a:rPr lang="nl-NL" dirty="0">
                <a:latin typeface="Abadi" panose="020B0604020104020204" pitchFamily="34" charset="0"/>
              </a:rPr>
              <a:t>Wat is de oorzaak? </a:t>
            </a:r>
          </a:p>
          <a:p>
            <a:pPr marL="114300" indent="0">
              <a:buNone/>
            </a:pPr>
            <a:r>
              <a:rPr lang="nl-NL" dirty="0">
                <a:latin typeface="Abadi" panose="020B0604020104020204" pitchFamily="34" charset="0"/>
              </a:rPr>
              <a:t>Wat heeft invloed? </a:t>
            </a:r>
          </a:p>
          <a:p>
            <a:pPr marL="114300" indent="0">
              <a:buNone/>
            </a:pPr>
            <a:r>
              <a:rPr lang="nl-NL" dirty="0">
                <a:latin typeface="Abadi" panose="020B0604020104020204" pitchFamily="34" charset="0"/>
              </a:rPr>
              <a:t>Risicofactoren?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r="-3" b="9121"/>
          <a:stretch/>
        </p:blipFill>
        <p:spPr bwMode="auto">
          <a:xfrm>
            <a:off x="3836931" y="3672402"/>
            <a:ext cx="4705920" cy="2385208"/>
          </a:xfrm>
          <a:prstGeom prst="rect">
            <a:avLst/>
          </a:prstGeom>
          <a:noFill/>
          <a:ln w="9525">
            <a:solidFill>
              <a:schemeClr val="tx1">
                <a:alpha val="2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58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B804006-101D-4F64-B355-23096AAA7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3F2C4BC-2412-4B5C-B484-720B5981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4" name="Freeform 5">
              <a:extLst>
                <a:ext uri="{FF2B5EF4-FFF2-40B4-BE49-F238E27FC236}">
                  <a16:creationId xmlns:a16="http://schemas.microsoft.com/office/drawing/2014/main" id="{0FD6677A-DA06-4AE8-BB1A-F5D8DAEA7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">
              <a:extLst>
                <a:ext uri="{FF2B5EF4-FFF2-40B4-BE49-F238E27FC236}">
                  <a16:creationId xmlns:a16="http://schemas.microsoft.com/office/drawing/2014/main" id="{C95A3004-D2D9-428D-A694-8B00AAA5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">
              <a:extLst>
                <a:ext uri="{FF2B5EF4-FFF2-40B4-BE49-F238E27FC236}">
                  <a16:creationId xmlns:a16="http://schemas.microsoft.com/office/drawing/2014/main" id="{DA39D583-C5D7-4848-8DA9-B241540D2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B2EBD675-802F-4CF7-BD90-19F74557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">
              <a:extLst>
                <a:ext uri="{FF2B5EF4-FFF2-40B4-BE49-F238E27FC236}">
                  <a16:creationId xmlns:a16="http://schemas.microsoft.com/office/drawing/2014/main" id="{F6EC98CD-B318-4626-A663-8A60DCEE8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">
              <a:extLst>
                <a:ext uri="{FF2B5EF4-FFF2-40B4-BE49-F238E27FC236}">
                  <a16:creationId xmlns:a16="http://schemas.microsoft.com/office/drawing/2014/main" id="{02310F35-7B86-428D-AE44-A20C68B5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">
              <a:extLst>
                <a:ext uri="{FF2B5EF4-FFF2-40B4-BE49-F238E27FC236}">
                  <a16:creationId xmlns:a16="http://schemas.microsoft.com/office/drawing/2014/main" id="{9F3B32EC-F7CB-4A1C-9E97-8BBD5A1AF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">
              <a:extLst>
                <a:ext uri="{FF2B5EF4-FFF2-40B4-BE49-F238E27FC236}">
                  <a16:creationId xmlns:a16="http://schemas.microsoft.com/office/drawing/2014/main" id="{EAAE0FEF-EB48-4703-BA62-75B77929A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">
              <a:extLst>
                <a:ext uri="{FF2B5EF4-FFF2-40B4-BE49-F238E27FC236}">
                  <a16:creationId xmlns:a16="http://schemas.microsoft.com/office/drawing/2014/main" id="{1A9BD6B8-CCA8-49A3-B87B-AE9C91CDE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4">
              <a:extLst>
                <a:ext uri="{FF2B5EF4-FFF2-40B4-BE49-F238E27FC236}">
                  <a16:creationId xmlns:a16="http://schemas.microsoft.com/office/drawing/2014/main" id="{CA83C38E-8767-4A44-99CA-8C29F30EE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02EF4BA0-DD24-4017-BC83-80C7539FD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5BC7DD6C-DD8A-4248-9DFD-86B7D20AF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B6CEECEA-280C-4164-90FF-3513DB5B4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8">
              <a:extLst>
                <a:ext uri="{FF2B5EF4-FFF2-40B4-BE49-F238E27FC236}">
                  <a16:creationId xmlns:a16="http://schemas.microsoft.com/office/drawing/2014/main" id="{E450BBA4-C6C4-4254-9E26-82EA8EFB2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9">
              <a:extLst>
                <a:ext uri="{FF2B5EF4-FFF2-40B4-BE49-F238E27FC236}">
                  <a16:creationId xmlns:a16="http://schemas.microsoft.com/office/drawing/2014/main" id="{9F5AF05D-ADE5-40B5-9BEA-DBA47987F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E33D2228-29F5-40AC-A2A9-554D1A17D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5964607D-A248-46AB-8BD7-8F54F8FAA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B316575A-7DD2-4E9A-8DD8-6F3FD7C2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0FADEB75-5A76-45E6-A771-FD313172B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28EEBD9F-7254-4078-83DA-35B26F29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77069F13-F943-48F9-9D12-7A0FDEE09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ADA2559-D208-4654-A8D6-0EAB57A6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DCC9694-A5B4-4C87-B30C-10315BA95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Isosceles Triangle 22">
              <a:extLst>
                <a:ext uri="{FF2B5EF4-FFF2-40B4-BE49-F238E27FC236}">
                  <a16:creationId xmlns:a16="http://schemas.microsoft.com/office/drawing/2014/main" id="{A235B99A-CFD8-4244-8588-63B2E3A74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C576FEE-B34E-4CD2-8D8E-48BBDB738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Abadi" panose="020B0604020104020204" pitchFamily="34" charset="0"/>
              </a:rPr>
              <a:t>S: symptoom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AD242B4-70A0-427C-92C1-8C8E968ED53F}" type="datetime1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3779" y="2249045"/>
            <a:ext cx="5336951" cy="434910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dirty="0">
                <a:latin typeface="Abadi" panose="020B0604020104020204" pitchFamily="34" charset="0"/>
              </a:rPr>
              <a:t>verschijnselen die het gevolg zijn van het probleem</a:t>
            </a:r>
          </a:p>
          <a:p>
            <a:pPr>
              <a:lnSpc>
                <a:spcPct val="110000"/>
              </a:lnSpc>
            </a:pPr>
            <a:r>
              <a:rPr lang="nl-NL" dirty="0">
                <a:latin typeface="Abadi" panose="020B0604020104020204" pitchFamily="34" charset="0"/>
              </a:rPr>
              <a:t>onderverdeling in objectief (is meetbaar) en subjectief (wat zorgvrager zegt/aangeeft, bijv. pijn)</a:t>
            </a:r>
          </a:p>
          <a:p>
            <a:pPr>
              <a:lnSpc>
                <a:spcPct val="110000"/>
              </a:lnSpc>
            </a:pPr>
            <a:endParaRPr lang="nl-NL" sz="1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20B97848-1AD5-4C6E-87C3-5EEC098EB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263" y="338497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8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/>
                </a:solidFill>
                <a:latin typeface="Abadi" panose="020B0604020104020204" pitchFamily="34" charset="0"/>
              </a:rPr>
              <a:t>Voorbeeld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23060A-C800-4738-A3C1-1917892AF086}" type="datetime1">
              <a:rPr lang="nl-NL" smtClean="0"/>
              <a:pPr>
                <a:spcAft>
                  <a:spcPts val="600"/>
                </a:spcAft>
              </a:pPr>
              <a:t>30-3-2022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E8A3CC9F-4E60-08CA-3E70-226B2DB93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887652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53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6473" y="2358391"/>
            <a:ext cx="2624234" cy="2453676"/>
          </a:xfrm>
        </p:spPr>
        <p:txBody>
          <a:bodyPr>
            <a:normAutofit/>
          </a:bodyPr>
          <a:lstStyle/>
          <a:p>
            <a:r>
              <a:rPr lang="nl-NL" dirty="0">
                <a:latin typeface="Abadi" panose="020B0604020104020204" pitchFamily="34" charset="0"/>
                <a:cs typeface="Calibri Light"/>
              </a:rPr>
              <a:t>Evalueren voor jezelf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BD71F04-9B82-4315-AA60-1570AA4812BF}" type="datetime1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3A22877-B8AE-4F6B-8D4C-F58D5D5370A7}" type="slidenum">
              <a:rPr lang="nl-NL" smtClean="0"/>
              <a:pPr>
                <a:spcAft>
                  <a:spcPts val="600"/>
                </a:spcAft>
              </a:pPr>
              <a:t>17</a:t>
            </a:fld>
            <a:endParaRPr lang="nl-NL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3244D09B-3F65-4DE6-B5D8-A85F84A9D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6" r="-1" b="3999"/>
          <a:stretch/>
        </p:blipFill>
        <p:spPr>
          <a:xfrm>
            <a:off x="4297006" y="430226"/>
            <a:ext cx="4705920" cy="1806434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4533" y="3091882"/>
            <a:ext cx="4783291" cy="2959925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000" dirty="0">
                <a:latin typeface="Abadi" panose="020B0604020104020204" pitchFamily="34" charset="0"/>
                <a:ea typeface="+mn-lt"/>
                <a:cs typeface="+mn-lt"/>
              </a:rPr>
              <a:t>Heb  jij de lesdoelen behaald?</a:t>
            </a:r>
            <a:endParaRPr lang="nl-NL" sz="2000" dirty="0">
              <a:latin typeface="Abadi" panose="020B0604020104020204" pitchFamily="34" charset="0"/>
            </a:endParaRPr>
          </a:p>
          <a:p>
            <a:endParaRPr lang="nl-NL" sz="2000" dirty="0">
              <a:latin typeface="Abadi" panose="020B0604020104020204" pitchFamily="34" charset="0"/>
            </a:endParaRPr>
          </a:p>
          <a:p>
            <a:r>
              <a:rPr lang="nl-NL" sz="2000" dirty="0">
                <a:latin typeface="Abadi" panose="020B0604020104020204" pitchFamily="34" charset="0"/>
              </a:rPr>
              <a:t>Zijn er nog vragen? Schrijf ze op en stel ze in de SLB les! 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80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13860" y="320040"/>
            <a:ext cx="4497469" cy="5730845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1700" dirty="0">
                <a:latin typeface="Abadi" panose="020B0604020104020204" pitchFamily="34" charset="0"/>
              </a:rPr>
              <a:t>Je kunt benoemen welke verschillende classificatiesystemen er zijn.</a:t>
            </a:r>
          </a:p>
          <a:p>
            <a:r>
              <a:rPr lang="nl-NL" sz="1700" dirty="0">
                <a:latin typeface="Abadi" panose="020B0604020104020204" pitchFamily="34" charset="0"/>
              </a:rPr>
              <a:t>Je kent de verschillende hulpmiddelen bij de  verpleegkundige diagnostiek.</a:t>
            </a:r>
          </a:p>
          <a:p>
            <a:r>
              <a:rPr lang="nl-NL" sz="1700" dirty="0">
                <a:latin typeface="Abadi" panose="020B0604020104020204" pitchFamily="34" charset="0"/>
              </a:rPr>
              <a:t>Je kunt uitleggen wat er onder de PES structuur verstaan wordt.</a:t>
            </a:r>
          </a:p>
          <a:p>
            <a:r>
              <a:rPr lang="nl-NL" sz="1700" dirty="0">
                <a:latin typeface="Abadi" panose="020B0604020104020204" pitchFamily="34" charset="0"/>
              </a:rPr>
              <a:t>Je weet hoe je </a:t>
            </a:r>
            <a:r>
              <a:rPr lang="nl-NL" sz="1700" dirty="0" err="1">
                <a:latin typeface="Abadi" panose="020B0604020104020204" pitchFamily="34" charset="0"/>
              </a:rPr>
              <a:t>Carpenito</a:t>
            </a:r>
            <a:r>
              <a:rPr lang="nl-NL" sz="1700" dirty="0">
                <a:latin typeface="Abadi" panose="020B0604020104020204" pitchFamily="34" charset="0"/>
              </a:rPr>
              <a:t> kunt inzetten.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B5E4-CED9-49EE-A8D4-489DD0D8DEB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876" y="1022346"/>
            <a:ext cx="3434000" cy="13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1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badi" panose="020B0604020104020204" pitchFamily="34" charset="0"/>
              </a:rPr>
              <a:t>Het verpleegkundig proces</a:t>
            </a:r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054CBDF9-7D15-43AB-3DF1-191B9D54B6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865364"/>
              </p:ext>
            </p:extLst>
          </p:nvPr>
        </p:nvGraphicFramePr>
        <p:xfrm>
          <a:off x="3838836" y="803186"/>
          <a:ext cx="4711405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7A6D-5247-49F5-AEE1-682674DA89A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9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dirty="0">
                <a:latin typeface="Abadi" panose="020B0604020104020204" pitchFamily="34" charset="0"/>
              </a:rPr>
              <a:t>Schrijf in je eigen woorden antwoord op:</a:t>
            </a:r>
          </a:p>
          <a:p>
            <a:r>
              <a:rPr lang="nl-NL" sz="1600" dirty="0">
                <a:latin typeface="Abadi" panose="020B0604020104020204" pitchFamily="34" charset="0"/>
              </a:rPr>
              <a:t>Wat er volgens de WHO wordt verstaan onder gezondheid.</a:t>
            </a:r>
          </a:p>
          <a:p>
            <a:r>
              <a:rPr lang="nl-NL" sz="1600" dirty="0">
                <a:latin typeface="Abadi" panose="020B0604020104020204" pitchFamily="34" charset="0"/>
              </a:rPr>
              <a:t>Wat een gezondheidsprobleem is.</a:t>
            </a:r>
          </a:p>
          <a:p>
            <a:r>
              <a:rPr lang="nl-NL" sz="1600" dirty="0">
                <a:latin typeface="Abadi" panose="020B0604020104020204" pitchFamily="34" charset="0"/>
              </a:rPr>
              <a:t>Wat wordt bedoeld met : zelfzorgbehoefte, zelfzorgvermogen en zelfzorgtekort.</a:t>
            </a:r>
          </a:p>
          <a:p>
            <a:r>
              <a:rPr lang="nl-NL" sz="1600" dirty="0">
                <a:latin typeface="Abadi" panose="020B0604020104020204" pitchFamily="34" charset="0"/>
              </a:rPr>
              <a:t>Wat wordt verstaan onder het verpleegkundig beroepsdomein.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9157-1774-4393-8C16-82C2B37B911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t>30-3-2022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4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Abadi" panose="020B0604020104020204" pitchFamily="34" charset="0"/>
              </a:rPr>
              <a:t>De verpleegkundige diagnose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3504" y="320040"/>
            <a:ext cx="27432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EDBDA9-54EA-4344-92A6-BBDD008C94FA}" type="datetime1">
              <a:rPr lang="nl-NL" smtClean="0"/>
              <a:pPr>
                <a:spcAft>
                  <a:spcPts val="600"/>
                </a:spcAft>
              </a:pPr>
              <a:t>30-3-2022</a:t>
            </a:fld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endParaRPr lang="en-US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559CA01C-7011-858B-9C6E-630B7441A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399512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07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26A2E-7247-4E7F-8E38-E9AB0621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+mn-lt"/>
                <a:cs typeface="Calibri Light"/>
              </a:rPr>
              <a:t>Om over na te denken</a:t>
            </a:r>
            <a:endParaRPr lang="nl-NL" sz="2400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09FBE-475C-47EB-869F-0C37F400E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400" dirty="0">
                <a:latin typeface="Abadi" panose="020B0604020104020204" pitchFamily="34" charset="0"/>
              </a:rPr>
              <a:t>Zorgproblemen kies je samen met de zorgvrager en/ of mantelzorg</a:t>
            </a:r>
          </a:p>
          <a:p>
            <a:endParaRPr lang="nl-NL" sz="14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sz="1400" dirty="0">
                <a:latin typeface="Abadi" panose="020B0604020104020204" pitchFamily="34" charset="0"/>
              </a:rPr>
              <a:t> </a:t>
            </a:r>
          </a:p>
          <a:p>
            <a:r>
              <a:rPr lang="nl-NL" sz="1400" b="1" dirty="0">
                <a:latin typeface="Abadi" panose="020B0604020104020204" pitchFamily="34" charset="0"/>
              </a:rPr>
              <a:t>Stelling</a:t>
            </a:r>
            <a:r>
              <a:rPr lang="nl-NL" sz="1400" dirty="0">
                <a:latin typeface="Abadi" panose="020B0604020104020204" pitchFamily="34" charset="0"/>
              </a:rPr>
              <a:t>: het voorstellen van verpleegdoelen gebeurt door de beroepsbeoefenaars, het vaststellen van verpleegdoelen kan alleen maar door de zorgvrager gebeuren….</a:t>
            </a:r>
          </a:p>
          <a:p>
            <a:pPr marL="0" indent="0">
              <a:buNone/>
            </a:pPr>
            <a:endParaRPr lang="nl-NL" sz="1400" dirty="0"/>
          </a:p>
        </p:txBody>
      </p:sp>
      <p:pic>
        <p:nvPicPr>
          <p:cNvPr id="4" name="Afbeelding 4" descr="Afbeelding met persoon, zitten, binnen, vrouw&#10;&#10;Beschrijving is gegenereerd met zeer hoge betrouwbaarheid">
            <a:extLst>
              <a:ext uri="{FF2B5EF4-FFF2-40B4-BE49-F238E27FC236}">
                <a16:creationId xmlns:a16="http://schemas.microsoft.com/office/drawing/2014/main" id="{7A7E839F-FB50-412F-990C-602396B59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523" b="11111"/>
          <a:stretch/>
        </p:blipFill>
        <p:spPr>
          <a:xfrm>
            <a:off x="634310" y="4484961"/>
            <a:ext cx="3203292" cy="1902123"/>
          </a:xfrm>
          <a:prstGeom prst="rect">
            <a:avLst/>
          </a:prstGeom>
        </p:spPr>
      </p:pic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AD0F2-5E9D-4F91-839F-B05CEC8BEAAB}" type="datetime1">
              <a:rPr lang="nl-NL" smtClean="0"/>
              <a:t>30-3-2022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1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41FF5-089F-41BD-80A2-26973422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badi" panose="020B0604020104020204" pitchFamily="34" charset="0"/>
              </a:rPr>
              <a:t>Wat is classificeren?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B13C5-DE6E-4B31-9649-04E9617B1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615344"/>
                </a:solidFill>
                <a:effectLst/>
                <a:latin typeface="Abadi" panose="020B0604020104020204" pitchFamily="34" charset="0"/>
              </a:rPr>
              <a:t>Classificeren is het ordenen van begrippen en het in rubrieken onderbrengen van zaken op grond van indelingscriteria en bepaalde kenmerken.</a:t>
            </a:r>
          </a:p>
          <a:p>
            <a:pPr marL="0" indent="0">
              <a:buNone/>
            </a:pPr>
            <a:endParaRPr lang="nl-NL" dirty="0">
              <a:solidFill>
                <a:srgbClr val="615344"/>
              </a:solidFill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b="0" i="0" dirty="0">
                <a:solidFill>
                  <a:srgbClr val="615344"/>
                </a:solidFill>
                <a:effectLst/>
                <a:latin typeface="Abadi" panose="020B0604020104020204" pitchFamily="34" charset="0"/>
              </a:rPr>
              <a:t>Een classificatiesysteem is een referentiekader dat de verpleegkundige gebruikt om, als resultaat van de klinische besluitvorming, verpleegkundige zorg weer te geven (zie model </a:t>
            </a:r>
            <a:r>
              <a:rPr lang="nl-NL" b="0" i="0" dirty="0" err="1">
                <a:solidFill>
                  <a:srgbClr val="615344"/>
                </a:solidFill>
                <a:effectLst/>
                <a:latin typeface="Abadi" panose="020B0604020104020204" pitchFamily="34" charset="0"/>
              </a:rPr>
              <a:t>Bulechek</a:t>
            </a:r>
            <a:r>
              <a:rPr lang="nl-NL" b="0" i="0" dirty="0">
                <a:solidFill>
                  <a:srgbClr val="615344"/>
                </a:solidFill>
                <a:effectLst/>
                <a:latin typeface="Abadi" panose="020B0604020104020204" pitchFamily="34" charset="0"/>
              </a:rPr>
              <a:t> en </a:t>
            </a:r>
            <a:r>
              <a:rPr lang="nl-NL" b="0" i="0" dirty="0" err="1">
                <a:solidFill>
                  <a:srgbClr val="615344"/>
                </a:solidFill>
                <a:effectLst/>
                <a:latin typeface="Abadi" panose="020B0604020104020204" pitchFamily="34" charset="0"/>
              </a:rPr>
              <a:t>McCloskey</a:t>
            </a:r>
            <a:r>
              <a:rPr lang="nl-NL" b="0" i="0" dirty="0">
                <a:solidFill>
                  <a:srgbClr val="615344"/>
                </a:solidFill>
                <a:effectLst/>
                <a:latin typeface="Abadi" panose="020B0604020104020204" pitchFamily="34" charset="0"/>
              </a:rPr>
              <a:t>).</a:t>
            </a:r>
            <a:endParaRPr lang="nl-NL" dirty="0">
              <a:latin typeface="Abadi" panose="020B0604020104020204" pitchFamily="34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762713-44E6-470E-ABEC-8309F2C73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472A354-355B-4F60-A104-62ED87A4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5B7C-FA73-4C2C-BABC-AA26EA51ACAB}" type="datetime1">
              <a:rPr lang="nl-NL" smtClean="0"/>
              <a:t>30-3-2022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834CF0-9637-4E25-A4AD-5632CCCD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78D527-3498-44BF-8E99-34EB791C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6CC1DF-3F96-4700-B4D9-C19B1A5F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63" y="841375"/>
            <a:ext cx="4673143" cy="1230570"/>
          </a:xfrm>
        </p:spPr>
        <p:txBody>
          <a:bodyPr anchor="t">
            <a:normAutofit/>
          </a:bodyPr>
          <a:lstStyle/>
          <a:p>
            <a:pPr algn="l"/>
            <a:r>
              <a:rPr lang="nl-NL" sz="2900" dirty="0">
                <a:solidFill>
                  <a:schemeClr val="accent1"/>
                </a:solidFill>
                <a:latin typeface="Abadi" panose="020B0604020104020204" pitchFamily="34" charset="0"/>
              </a:rPr>
              <a:t>Ontstaan classificatie systemen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7D1F9-C367-4AD1-B274-82E4EB3A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9325" y="320040"/>
            <a:ext cx="288858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623060A-C800-4738-A3C1-1917892AF086}" type="datetime1"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30-3-2022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F6654D-F569-47DE-B3B4-D6C5EB14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8CD0F-A378-4DC5-A27D-FEAFC262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365" y="2249046"/>
            <a:ext cx="4592837" cy="38027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Abadi" panose="020B0604020104020204" pitchFamily="34" charset="0"/>
              </a:rPr>
              <a:t>Samenvoeging van onderstaande classificatie systemen. </a:t>
            </a:r>
          </a:p>
          <a:p>
            <a:r>
              <a:rPr lang="nl-NL" dirty="0">
                <a:latin typeface="Abadi" panose="020B0604020104020204" pitchFamily="34" charset="0"/>
              </a:rPr>
              <a:t>NIC: verpleegkundige interventies</a:t>
            </a:r>
          </a:p>
          <a:p>
            <a:r>
              <a:rPr lang="nl-NL" dirty="0">
                <a:latin typeface="Abadi" panose="020B0604020104020204" pitchFamily="34" charset="0"/>
              </a:rPr>
              <a:t>NOC: verpleegkundige zorgresultaten</a:t>
            </a:r>
          </a:p>
          <a:p>
            <a:r>
              <a:rPr lang="nl-NL" dirty="0">
                <a:latin typeface="Abadi" panose="020B0604020104020204" pitchFamily="34" charset="0"/>
              </a:rPr>
              <a:t>NANDA: verpleegkundige diagnosen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B64C6F-BB74-44A6-9A77-03396065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0364" y="6227064"/>
            <a:ext cx="4926164" cy="320040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8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Abadi" panose="020B0604020104020204" pitchFamily="34" charset="0"/>
              </a:rPr>
              <a:t>Classificatiesystemen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Abadi" panose="020B0604020104020204" pitchFamily="34" charset="0"/>
              </a:rPr>
              <a:t>Doel: eenduidige beschrijving van problemen, je spreekt dezelfde taal</a:t>
            </a:r>
          </a:p>
          <a:p>
            <a:r>
              <a:rPr lang="nl-NL" dirty="0">
                <a:latin typeface="Abadi" panose="020B0604020104020204" pitchFamily="34" charset="0"/>
              </a:rPr>
              <a:t>Gordon</a:t>
            </a:r>
          </a:p>
          <a:p>
            <a:r>
              <a:rPr lang="nl-NL" dirty="0" err="1">
                <a:latin typeface="Abadi" panose="020B0604020104020204" pitchFamily="34" charset="0"/>
              </a:rPr>
              <a:t>Carpenito</a:t>
            </a:r>
            <a:endParaRPr lang="nl-NL" dirty="0">
              <a:latin typeface="Abadi" panose="020B0604020104020204" pitchFamily="34" charset="0"/>
            </a:endParaRPr>
          </a:p>
          <a:p>
            <a:r>
              <a:rPr lang="nl-NL" dirty="0">
                <a:latin typeface="Abadi" panose="020B0604020104020204" pitchFamily="34" charset="0"/>
              </a:rPr>
              <a:t>Omaha system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060A-C800-4738-A3C1-1917892AF086}" type="datetime1">
              <a:rPr lang="nl-NL" smtClean="0"/>
              <a:t>30-3-2022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28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1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2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3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5B45D947B1A46B7537DDD4351FC76" ma:contentTypeVersion="13" ma:contentTypeDescription="Een nieuw document maken." ma:contentTypeScope="" ma:versionID="c3e20c04a48bdcc0dba7c75e009b5cfc">
  <xsd:schema xmlns:xsd="http://www.w3.org/2001/XMLSchema" xmlns:xs="http://www.w3.org/2001/XMLSchema" xmlns:p="http://schemas.microsoft.com/office/2006/metadata/properties" xmlns:ns3="5bf86457-a5ee-4b57-b6dc-29cd12a2b6d3" xmlns:ns4="0dd0bd30-6f9a-4213-96a8-2d723c8eeef5" targetNamespace="http://schemas.microsoft.com/office/2006/metadata/properties" ma:root="true" ma:fieldsID="29fba384dec01cba5b3ac4683d9ceb33" ns3:_="" ns4:_="">
    <xsd:import namespace="5bf86457-a5ee-4b57-b6dc-29cd12a2b6d3"/>
    <xsd:import namespace="0dd0bd30-6f9a-4213-96a8-2d723c8eee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86457-a5ee-4b57-b6dc-29cd12a2b6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0bd30-6f9a-4213-96a8-2d723c8eee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FEFD6-9E3A-4B3C-8A49-1A0513FD3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86457-a5ee-4b57-b6dc-29cd12a2b6d3"/>
    <ds:schemaRef ds:uri="0dd0bd30-6f9a-4213-96a8-2d723c8ee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5437B0-A847-4C95-8225-97DB9EC63A2D}">
  <ds:schemaRefs>
    <ds:schemaRef ds:uri="http://purl.org/dc/elements/1.1/"/>
    <ds:schemaRef ds:uri="http://schemas.microsoft.com/office/2006/metadata/properties"/>
    <ds:schemaRef ds:uri="5bf86457-a5ee-4b57-b6dc-29cd12a2b6d3"/>
    <ds:schemaRef ds:uri="http://purl.org/dc/terms/"/>
    <ds:schemaRef ds:uri="http://schemas.openxmlformats.org/package/2006/metadata/core-properties"/>
    <ds:schemaRef ds:uri="0dd0bd30-6f9a-4213-96a8-2d723c8eeef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BCDA1F-4513-4DE0-842F-42478F9FF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669</TotalTime>
  <Words>751</Words>
  <Application>Microsoft Office PowerPoint</Application>
  <PresentationFormat>Diavoorstelling (4:3)</PresentationFormat>
  <Paragraphs>134</Paragraphs>
  <Slides>17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Abadi</vt:lpstr>
      <vt:lpstr>Calibri</vt:lpstr>
      <vt:lpstr>Calibri Light</vt:lpstr>
      <vt:lpstr>Rockwell</vt:lpstr>
      <vt:lpstr>Wingdings</vt:lpstr>
      <vt:lpstr>Atlas</vt:lpstr>
      <vt:lpstr>1_Atlas</vt:lpstr>
      <vt:lpstr>2_Atlas</vt:lpstr>
      <vt:lpstr>3_Atlas</vt:lpstr>
      <vt:lpstr>PES en Carpenito</vt:lpstr>
      <vt:lpstr>Lesdoelen</vt:lpstr>
      <vt:lpstr>Het verpleegkundig proces</vt:lpstr>
      <vt:lpstr>Opdracht</vt:lpstr>
      <vt:lpstr>De verpleegkundige diagnose</vt:lpstr>
      <vt:lpstr>Om over na te denken</vt:lpstr>
      <vt:lpstr>Wat is classificeren?  </vt:lpstr>
      <vt:lpstr>Ontstaan classificatie systemen</vt:lpstr>
      <vt:lpstr>Classificatiesystemen</vt:lpstr>
      <vt:lpstr>Opdracht</vt:lpstr>
      <vt:lpstr>PES methodiek </vt:lpstr>
      <vt:lpstr>P: (gezondheids) probleem</vt:lpstr>
      <vt:lpstr>Actuele en potentiele zorgproblemen </vt:lpstr>
      <vt:lpstr>E: etiologie</vt:lpstr>
      <vt:lpstr>S: symptoom</vt:lpstr>
      <vt:lpstr>Voorbeeld</vt:lpstr>
      <vt:lpstr>Evalueren voor jezelf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PESDIE</dc:title>
  <dc:creator>kolbeeks</dc:creator>
  <cp:lastModifiedBy>Steendam, W.</cp:lastModifiedBy>
  <cp:revision>68</cp:revision>
  <dcterms:created xsi:type="dcterms:W3CDTF">2015-07-11T06:31:42Z</dcterms:created>
  <dcterms:modified xsi:type="dcterms:W3CDTF">2022-03-30T12:16:12Z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0x0101007475B45D947B1A46B7537DDD4351FC76</vt:lpwstr>
  </property>
</Properties>
</file>